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312" r:id="rId2"/>
    <p:sldId id="2313" r:id="rId3"/>
    <p:sldId id="2314" r:id="rId4"/>
    <p:sldId id="256" r:id="rId5"/>
    <p:sldId id="2295" r:id="rId6"/>
    <p:sldId id="2296" r:id="rId7"/>
    <p:sldId id="1850" r:id="rId8"/>
    <p:sldId id="2294" r:id="rId9"/>
    <p:sldId id="2316" r:id="rId10"/>
    <p:sldId id="257" r:id="rId11"/>
    <p:sldId id="258" r:id="rId12"/>
    <p:sldId id="259" r:id="rId13"/>
    <p:sldId id="260" r:id="rId14"/>
    <p:sldId id="261" r:id="rId15"/>
    <p:sldId id="2297" r:id="rId16"/>
    <p:sldId id="2298" r:id="rId17"/>
    <p:sldId id="2315" r:id="rId18"/>
    <p:sldId id="2299" r:id="rId19"/>
    <p:sldId id="2317" r:id="rId20"/>
    <p:sldId id="2318" r:id="rId21"/>
    <p:sldId id="2300" r:id="rId22"/>
    <p:sldId id="2304" r:id="rId23"/>
    <p:sldId id="2305" r:id="rId24"/>
    <p:sldId id="2303" r:id="rId25"/>
    <p:sldId id="2301" r:id="rId26"/>
    <p:sldId id="2302" r:id="rId27"/>
    <p:sldId id="2307" r:id="rId28"/>
    <p:sldId id="2306" r:id="rId29"/>
    <p:sldId id="3364" r:id="rId30"/>
    <p:sldId id="3358" r:id="rId31"/>
    <p:sldId id="3365" r:id="rId32"/>
    <p:sldId id="3359" r:id="rId33"/>
    <p:sldId id="3360" r:id="rId34"/>
    <p:sldId id="3366" r:id="rId35"/>
    <p:sldId id="3361" r:id="rId36"/>
    <p:sldId id="3362" r:id="rId37"/>
    <p:sldId id="3363" r:id="rId38"/>
    <p:sldId id="2309" r:id="rId39"/>
    <p:sldId id="3357" r:id="rId40"/>
    <p:sldId id="2310" r:id="rId41"/>
    <p:sldId id="3355" r:id="rId42"/>
    <p:sldId id="2311" r:id="rId43"/>
    <p:sldId id="2308" r:id="rId44"/>
    <p:sldId id="3356" r:id="rId45"/>
    <p:sldId id="1848" r:id="rId46"/>
    <p:sldId id="1849" r:id="rId47"/>
    <p:sldId id="2319" r:id="rId48"/>
    <p:sldId id="3328" r:id="rId49"/>
    <p:sldId id="1853" r:id="rId50"/>
    <p:sldId id="2528" r:id="rId51"/>
    <p:sldId id="1067" r:id="rId52"/>
    <p:sldId id="1852" r:id="rId53"/>
    <p:sldId id="3329" r:id="rId54"/>
    <p:sldId id="3330" r:id="rId55"/>
    <p:sldId id="1068" r:id="rId56"/>
    <p:sldId id="1069" r:id="rId57"/>
    <p:sldId id="3354"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2AC00"/>
    <a:srgbClr val="CC1414"/>
    <a:srgbClr val="C9131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86104" autoAdjust="0"/>
  </p:normalViewPr>
  <p:slideViewPr>
    <p:cSldViewPr snapToGrid="0">
      <p:cViewPr varScale="1">
        <p:scale>
          <a:sx n="143" d="100"/>
          <a:sy n="143" d="100"/>
        </p:scale>
        <p:origin x="848" y="84"/>
      </p:cViewPr>
      <p:guideLst/>
    </p:cSldViewPr>
  </p:slideViewPr>
  <p:notesTextViewPr>
    <p:cViewPr>
      <p:scale>
        <a:sx n="1" d="1"/>
        <a:sy n="1" d="1"/>
      </p:scale>
      <p:origin x="0" y="0"/>
    </p:cViewPr>
  </p:notesTextViewPr>
  <p:sorterViewPr>
    <p:cViewPr>
      <p:scale>
        <a:sx n="100" d="100"/>
        <a:sy n="100" d="100"/>
      </p:scale>
      <p:origin x="0" y="-253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EA8342-165C-4BF8-AA55-B089702D2823}" type="datetimeFigureOut">
              <a:rPr lang="en-US" smtClean="0"/>
              <a:t>4/18/2021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D9F557-4ECF-42B5-864B-B6D6C1E3C155}" type="slidenum">
              <a:rPr lang="en-US" smtClean="0"/>
              <a:t>‹#›</a:t>
            </a:fld>
            <a:endParaRPr lang="en-US"/>
          </a:p>
        </p:txBody>
      </p:sp>
    </p:spTree>
    <p:extLst>
      <p:ext uri="{BB962C8B-B14F-4D97-AF65-F5344CB8AC3E}">
        <p14:creationId xmlns:p14="http://schemas.microsoft.com/office/powerpoint/2010/main" val="3770320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en.wikipedia.org/wiki/Wire_wrap" TargetMode="External"/><Relationship Id="rId2" Type="http://schemas.openxmlformats.org/officeDocument/2006/relationships/slide" Target="../slides/slide45.xml"/><Relationship Id="rId1" Type="http://schemas.openxmlformats.org/officeDocument/2006/relationships/notesMaster" Target="../notesMasters/notesMaster1.xml"/><Relationship Id="rId5" Type="http://schemas.openxmlformats.org/officeDocument/2006/relationships/hyperlink" Target="https://www.sparkfun.com/products/8619" TargetMode="External"/><Relationship Id="rId4" Type="http://schemas.openxmlformats.org/officeDocument/2006/relationships/hyperlink" Target="http://en.wikipedia.org/wiki/Perfboard"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earning.oreilly.com/library/view/make-electronics-2nd/9781680450255/ch02.html#SECTION_TW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8D9F557-4ECF-42B5-864B-B6D6C1E3C155}" type="slidenum">
              <a:rPr lang="en-US" smtClean="0"/>
              <a:t>3</a:t>
            </a:fld>
            <a:endParaRPr lang="en-US"/>
          </a:p>
        </p:txBody>
      </p:sp>
    </p:spTree>
    <p:extLst>
      <p:ext uri="{BB962C8B-B14F-4D97-AF65-F5344CB8AC3E}">
        <p14:creationId xmlns:p14="http://schemas.microsoft.com/office/powerpoint/2010/main" val="17934724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https://slideplayer.com/slide/7059660/</a:t>
            </a:r>
          </a:p>
        </p:txBody>
      </p:sp>
      <p:sp>
        <p:nvSpPr>
          <p:cNvPr id="4" name="Slide Number Placeholder 3"/>
          <p:cNvSpPr>
            <a:spLocks noGrp="1"/>
          </p:cNvSpPr>
          <p:nvPr>
            <p:ph type="sldNum" sz="quarter" idx="5"/>
          </p:nvPr>
        </p:nvSpPr>
        <p:spPr/>
        <p:txBody>
          <a:bodyPr/>
          <a:lstStyle/>
          <a:p>
            <a:fld id="{28D9F557-4ECF-42B5-864B-B6D6C1E3C155}" type="slidenum">
              <a:rPr lang="en-US" smtClean="0"/>
              <a:t>4</a:t>
            </a:fld>
            <a:endParaRPr lang="en-US"/>
          </a:p>
        </p:txBody>
      </p:sp>
    </p:spTree>
    <p:extLst>
      <p:ext uri="{BB962C8B-B14F-4D97-AF65-F5344CB8AC3E}">
        <p14:creationId xmlns:p14="http://schemas.microsoft.com/office/powerpoint/2010/main" val="3544119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https://www.baldengineer.com/electronics-introduction-to-breadboards.html</a:t>
            </a:r>
          </a:p>
        </p:txBody>
      </p:sp>
      <p:sp>
        <p:nvSpPr>
          <p:cNvPr id="4" name="Slide Number Placeholder 3"/>
          <p:cNvSpPr>
            <a:spLocks noGrp="1"/>
          </p:cNvSpPr>
          <p:nvPr>
            <p:ph type="sldNum" sz="quarter" idx="5"/>
          </p:nvPr>
        </p:nvSpPr>
        <p:spPr/>
        <p:txBody>
          <a:bodyPr/>
          <a:lstStyle/>
          <a:p>
            <a:fld id="{28D9F557-4ECF-42B5-864B-B6D6C1E3C155}" type="slidenum">
              <a:rPr lang="en-US" smtClean="0"/>
              <a:t>5</a:t>
            </a:fld>
            <a:endParaRPr lang="en-US"/>
          </a:p>
        </p:txBody>
      </p:sp>
    </p:spTree>
    <p:extLst>
      <p:ext uri="{BB962C8B-B14F-4D97-AF65-F5344CB8AC3E}">
        <p14:creationId xmlns:p14="http://schemas.microsoft.com/office/powerpoint/2010/main" val="24424391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https://solarbotics.com/product/21020/</a:t>
            </a:r>
          </a:p>
        </p:txBody>
      </p:sp>
      <p:sp>
        <p:nvSpPr>
          <p:cNvPr id="4" name="Slide Number Placeholder 3"/>
          <p:cNvSpPr>
            <a:spLocks noGrp="1"/>
          </p:cNvSpPr>
          <p:nvPr>
            <p:ph type="sldNum" sz="quarter" idx="5"/>
          </p:nvPr>
        </p:nvSpPr>
        <p:spPr/>
        <p:txBody>
          <a:bodyPr/>
          <a:lstStyle/>
          <a:p>
            <a:fld id="{28D9F557-4ECF-42B5-864B-B6D6C1E3C155}" type="slidenum">
              <a:rPr lang="en-US" smtClean="0"/>
              <a:t>6</a:t>
            </a:fld>
            <a:endParaRPr lang="en-US"/>
          </a:p>
        </p:txBody>
      </p:sp>
    </p:spTree>
    <p:extLst>
      <p:ext uri="{BB962C8B-B14F-4D97-AF65-F5344CB8AC3E}">
        <p14:creationId xmlns:p14="http://schemas.microsoft.com/office/powerpoint/2010/main" val="42920522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http://www.captaincredible.com/abc/?page_id=92</a:t>
            </a:r>
          </a:p>
        </p:txBody>
      </p:sp>
      <p:sp>
        <p:nvSpPr>
          <p:cNvPr id="4" name="Slide Number Placeholder 3"/>
          <p:cNvSpPr>
            <a:spLocks noGrp="1"/>
          </p:cNvSpPr>
          <p:nvPr>
            <p:ph type="sldNum" sz="quarter" idx="5"/>
          </p:nvPr>
        </p:nvSpPr>
        <p:spPr/>
        <p:txBody>
          <a:bodyPr/>
          <a:lstStyle/>
          <a:p>
            <a:fld id="{28D9F557-4ECF-42B5-864B-B6D6C1E3C155}" type="slidenum">
              <a:rPr lang="en-US" smtClean="0"/>
              <a:t>10</a:t>
            </a:fld>
            <a:endParaRPr lang="en-US"/>
          </a:p>
        </p:txBody>
      </p:sp>
    </p:spTree>
    <p:extLst>
      <p:ext uri="{BB962C8B-B14F-4D97-AF65-F5344CB8AC3E}">
        <p14:creationId xmlns:p14="http://schemas.microsoft.com/office/powerpoint/2010/main" val="38939602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http://secte1.elec.uow.edu.au/traininglab/Equipment/Breadboard.htm</a:t>
            </a:r>
          </a:p>
        </p:txBody>
      </p:sp>
      <p:sp>
        <p:nvSpPr>
          <p:cNvPr id="4" name="Slide Number Placeholder 3"/>
          <p:cNvSpPr>
            <a:spLocks noGrp="1"/>
          </p:cNvSpPr>
          <p:nvPr>
            <p:ph type="sldNum" sz="quarter" idx="5"/>
          </p:nvPr>
        </p:nvSpPr>
        <p:spPr/>
        <p:txBody>
          <a:bodyPr/>
          <a:lstStyle/>
          <a:p>
            <a:fld id="{28D9F557-4ECF-42B5-864B-B6D6C1E3C155}" type="slidenum">
              <a:rPr lang="en-US" smtClean="0"/>
              <a:t>12</a:t>
            </a:fld>
            <a:endParaRPr lang="en-US"/>
          </a:p>
        </p:txBody>
      </p:sp>
    </p:spTree>
    <p:extLst>
      <p:ext uri="{BB962C8B-B14F-4D97-AF65-F5344CB8AC3E}">
        <p14:creationId xmlns:p14="http://schemas.microsoft.com/office/powerpoint/2010/main" val="12422013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https://learn.sparkfun.com/tutorials/how-to-use-a-breadboard</a:t>
            </a:r>
          </a:p>
          <a:p>
            <a:endParaRPr lang="en-US" dirty="0"/>
          </a:p>
          <a:p>
            <a:r>
              <a:rPr lang="en-US" sz="1200" b="0" i="0" kern="1200" dirty="0">
                <a:solidFill>
                  <a:schemeClr val="tx1"/>
                </a:solidFill>
                <a:effectLst/>
                <a:latin typeface="+mn-lt"/>
                <a:ea typeface="+mn-ea"/>
                <a:cs typeface="+mn-cs"/>
              </a:rPr>
              <a:t>If you wanted to build a circuit prior to the 1960s, chances are you would have used a technique called </a:t>
            </a:r>
            <a:r>
              <a:rPr lang="en-US" sz="1200" b="0" i="0" u="none" strike="noStrike" kern="1200" dirty="0">
                <a:solidFill>
                  <a:schemeClr val="tx1"/>
                </a:solidFill>
                <a:effectLst/>
                <a:latin typeface="+mn-lt"/>
                <a:ea typeface="+mn-ea"/>
                <a:cs typeface="+mn-cs"/>
                <a:hlinkClick r:id="rId3"/>
              </a:rPr>
              <a:t>wire-wrap</a:t>
            </a:r>
            <a:r>
              <a:rPr lang="en-US" sz="1200" b="0" i="0" kern="1200" dirty="0">
                <a:solidFill>
                  <a:schemeClr val="tx1"/>
                </a:solidFill>
                <a:effectLst/>
                <a:latin typeface="+mn-lt"/>
                <a:ea typeface="+mn-ea"/>
                <a:cs typeface="+mn-cs"/>
              </a:rPr>
              <a:t>. Wire wrap is a process that involves wrapping wires around conductive posts attached to a </a:t>
            </a:r>
            <a:r>
              <a:rPr lang="en-US" sz="1200" b="0" i="0" u="none" strike="noStrike" kern="1200" dirty="0" err="1">
                <a:solidFill>
                  <a:schemeClr val="tx1"/>
                </a:solidFill>
                <a:effectLst/>
                <a:latin typeface="+mn-lt"/>
                <a:ea typeface="+mn-ea"/>
                <a:cs typeface="+mn-cs"/>
                <a:hlinkClick r:id="rId4"/>
              </a:rPr>
              <a:t>perfboard</a:t>
            </a:r>
            <a:r>
              <a:rPr lang="en-US" sz="1200" b="0" i="0" kern="1200" dirty="0">
                <a:solidFill>
                  <a:schemeClr val="tx1"/>
                </a:solidFill>
                <a:effectLst/>
                <a:latin typeface="+mn-lt"/>
                <a:ea typeface="+mn-ea"/>
                <a:cs typeface="+mn-cs"/>
              </a:rPr>
              <a:t> (a.k.a. a </a:t>
            </a:r>
            <a:r>
              <a:rPr lang="en-US" sz="1200" b="0" i="0" u="none" strike="noStrike" kern="1200" dirty="0" err="1">
                <a:solidFill>
                  <a:schemeClr val="tx1"/>
                </a:solidFill>
                <a:effectLst/>
                <a:latin typeface="+mn-lt"/>
                <a:ea typeface="+mn-ea"/>
                <a:cs typeface="+mn-cs"/>
                <a:hlinkClick r:id="rId5"/>
              </a:rPr>
              <a:t>protoboard</a:t>
            </a:r>
            <a:r>
              <a:rPr lang="en-US" sz="1200" b="0" i="0" kern="1200" dirty="0">
                <a:solidFill>
                  <a:schemeClr val="tx1"/>
                </a:solidFill>
                <a:effectLst/>
                <a:latin typeface="+mn-lt"/>
                <a:ea typeface="+mn-ea"/>
                <a:cs typeface="+mn-cs"/>
              </a:rPr>
              <a:t>). As you can see, the process can get rather complex very </a:t>
            </a:r>
            <a:r>
              <a:rPr lang="en-US" sz="1200" b="0" i="0" kern="1200" dirty="0" err="1">
                <a:solidFill>
                  <a:schemeClr val="tx1"/>
                </a:solidFill>
                <a:effectLst/>
                <a:latin typeface="+mn-lt"/>
                <a:ea typeface="+mn-ea"/>
                <a:cs typeface="+mn-cs"/>
              </a:rPr>
              <a:t>quickly.Although</a:t>
            </a:r>
            <a:r>
              <a:rPr lang="en-US" sz="1200" b="0" i="0" kern="1200" dirty="0">
                <a:solidFill>
                  <a:schemeClr val="tx1"/>
                </a:solidFill>
                <a:effectLst/>
                <a:latin typeface="+mn-lt"/>
                <a:ea typeface="+mn-ea"/>
                <a:cs typeface="+mn-cs"/>
              </a:rPr>
              <a:t> this method is still used today, there is something that makes prototyping much easier, breadboards!</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Source for breadboard: </a:t>
            </a:r>
            <a:r>
              <a:rPr lang="en-US" dirty="0"/>
              <a:t>Source: http://d32zx1or0t1x0y.cloudfront.net/2009/07/atmega8_breadboard_1_lrg.jpg</a:t>
            </a:r>
          </a:p>
          <a:p>
            <a:endParaRPr lang="en-US" sz="1200" b="0" i="0" kern="1200" dirty="0">
              <a:solidFill>
                <a:schemeClr val="tx1"/>
              </a:solidFill>
              <a:effectLst/>
              <a:latin typeface="+mn-lt"/>
              <a:ea typeface="+mn-ea"/>
              <a:cs typeface="+mn-cs"/>
            </a:endParaRPr>
          </a:p>
          <a:p>
            <a:br>
              <a:rPr lang="en-US" dirty="0"/>
            </a:br>
            <a:endParaRPr lang="en-US" dirty="0"/>
          </a:p>
          <a:p>
            <a:endParaRPr lang="en-US" dirty="0"/>
          </a:p>
        </p:txBody>
      </p:sp>
      <p:sp>
        <p:nvSpPr>
          <p:cNvPr id="4" name="Slide Number Placeholder 3"/>
          <p:cNvSpPr>
            <a:spLocks noGrp="1"/>
          </p:cNvSpPr>
          <p:nvPr>
            <p:ph type="sldNum" sz="quarter" idx="10"/>
          </p:nvPr>
        </p:nvSpPr>
        <p:spPr/>
        <p:txBody>
          <a:bodyPr/>
          <a:lstStyle/>
          <a:p>
            <a:fld id="{86CEBA8C-C941-674C-ABA3-D3CC7F1C7354}" type="slidenum">
              <a:rPr lang="en-US" smtClean="0"/>
              <a:t>45</a:t>
            </a:fld>
            <a:endParaRPr lang="en-US"/>
          </a:p>
        </p:txBody>
      </p:sp>
    </p:spTree>
    <p:extLst>
      <p:ext uri="{BB962C8B-B14F-4D97-AF65-F5344CB8AC3E}">
        <p14:creationId xmlns:p14="http://schemas.microsoft.com/office/powerpoint/2010/main" val="27236056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Photo by Jon Froehlich</a:t>
            </a:r>
          </a:p>
        </p:txBody>
      </p:sp>
      <p:sp>
        <p:nvSpPr>
          <p:cNvPr id="4" name="Slide Number Placeholder 3"/>
          <p:cNvSpPr>
            <a:spLocks noGrp="1"/>
          </p:cNvSpPr>
          <p:nvPr>
            <p:ph type="sldNum" sz="quarter" idx="10"/>
          </p:nvPr>
        </p:nvSpPr>
        <p:spPr/>
        <p:txBody>
          <a:bodyPr/>
          <a:lstStyle/>
          <a:p>
            <a:fld id="{86CEBA8C-C941-674C-ABA3-D3CC7F1C7354}" type="slidenum">
              <a:rPr lang="en-US" smtClean="0"/>
              <a:t>49</a:t>
            </a:fld>
            <a:endParaRPr lang="en-US"/>
          </a:p>
        </p:txBody>
      </p:sp>
    </p:spTree>
    <p:extLst>
      <p:ext uri="{BB962C8B-B14F-4D97-AF65-F5344CB8AC3E}">
        <p14:creationId xmlns:p14="http://schemas.microsoft.com/office/powerpoint/2010/main" val="546930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https://learning.oreilly.com/library/view/make-electronics-2nd/9781680450255/ch02.html#SECTION_TWO</a:t>
            </a:r>
            <a:endParaRPr lang="en-US" dirty="0"/>
          </a:p>
        </p:txBody>
      </p:sp>
      <p:sp>
        <p:nvSpPr>
          <p:cNvPr id="4" name="Slide Number Placeholder 3"/>
          <p:cNvSpPr>
            <a:spLocks noGrp="1"/>
          </p:cNvSpPr>
          <p:nvPr>
            <p:ph type="sldNum" sz="quarter" idx="5"/>
          </p:nvPr>
        </p:nvSpPr>
        <p:spPr/>
        <p:txBody>
          <a:bodyPr/>
          <a:lstStyle/>
          <a:p>
            <a:fld id="{86CEBA8C-C941-674C-ABA3-D3CC7F1C7354}" type="slidenum">
              <a:rPr lang="en-US" smtClean="0"/>
              <a:t>57</a:t>
            </a:fld>
            <a:endParaRPr lang="en-US"/>
          </a:p>
        </p:txBody>
      </p:sp>
    </p:spTree>
    <p:extLst>
      <p:ext uri="{BB962C8B-B14F-4D97-AF65-F5344CB8AC3E}">
        <p14:creationId xmlns:p14="http://schemas.microsoft.com/office/powerpoint/2010/main" val="24364901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7FCBEA-0E9A-4183-BD61-087E920197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D7A70CC-D4F5-4D7D-A3FE-99182EEF7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E7796F0-1003-4998-8F34-712F97E31B7F}"/>
              </a:ext>
            </a:extLst>
          </p:cNvPr>
          <p:cNvSpPr>
            <a:spLocks noGrp="1"/>
          </p:cNvSpPr>
          <p:nvPr>
            <p:ph type="dt" sz="half" idx="10"/>
          </p:nvPr>
        </p:nvSpPr>
        <p:spPr/>
        <p:txBody>
          <a:bodyPr/>
          <a:lstStyle/>
          <a:p>
            <a:fld id="{4F92CAB6-952B-4538-9ABC-7061F530F6E9}" type="datetimeFigureOut">
              <a:rPr lang="en-US" smtClean="0"/>
              <a:t>4/18/2021</a:t>
            </a:fld>
            <a:endParaRPr lang="en-US"/>
          </a:p>
        </p:txBody>
      </p:sp>
      <p:sp>
        <p:nvSpPr>
          <p:cNvPr id="5" name="Footer Placeholder 4">
            <a:extLst>
              <a:ext uri="{FF2B5EF4-FFF2-40B4-BE49-F238E27FC236}">
                <a16:creationId xmlns:a16="http://schemas.microsoft.com/office/drawing/2014/main" id="{85978D71-95A4-49F6-8D29-4918D2C4E5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D85999-F72E-4551-A196-68FBDFCEBA99}"/>
              </a:ext>
            </a:extLst>
          </p:cNvPr>
          <p:cNvSpPr>
            <a:spLocks noGrp="1"/>
          </p:cNvSpPr>
          <p:nvPr>
            <p:ph type="sldNum" sz="quarter" idx="12"/>
          </p:nvPr>
        </p:nvSpPr>
        <p:spPr/>
        <p:txBody>
          <a:bodyPr/>
          <a:lstStyle/>
          <a:p>
            <a:fld id="{73B4039A-EB54-417B-B12A-ACC5C7BB8199}" type="slidenum">
              <a:rPr lang="en-US" smtClean="0"/>
              <a:t>‹#›</a:t>
            </a:fld>
            <a:endParaRPr lang="en-US"/>
          </a:p>
        </p:txBody>
      </p:sp>
    </p:spTree>
    <p:extLst>
      <p:ext uri="{BB962C8B-B14F-4D97-AF65-F5344CB8AC3E}">
        <p14:creationId xmlns:p14="http://schemas.microsoft.com/office/powerpoint/2010/main" val="922282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156984-24A3-4DE5-BEC1-4515DF0D7D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F08A48D-8452-4750-A5CA-C8E89422020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6E7EE0-232A-468A-A3EB-265585CF6EF4}"/>
              </a:ext>
            </a:extLst>
          </p:cNvPr>
          <p:cNvSpPr>
            <a:spLocks noGrp="1"/>
          </p:cNvSpPr>
          <p:nvPr>
            <p:ph type="dt" sz="half" idx="10"/>
          </p:nvPr>
        </p:nvSpPr>
        <p:spPr/>
        <p:txBody>
          <a:bodyPr/>
          <a:lstStyle/>
          <a:p>
            <a:fld id="{4F92CAB6-952B-4538-9ABC-7061F530F6E9}" type="datetimeFigureOut">
              <a:rPr lang="en-US" smtClean="0"/>
              <a:t>4/18/2021</a:t>
            </a:fld>
            <a:endParaRPr lang="en-US"/>
          </a:p>
        </p:txBody>
      </p:sp>
      <p:sp>
        <p:nvSpPr>
          <p:cNvPr id="5" name="Footer Placeholder 4">
            <a:extLst>
              <a:ext uri="{FF2B5EF4-FFF2-40B4-BE49-F238E27FC236}">
                <a16:creationId xmlns:a16="http://schemas.microsoft.com/office/drawing/2014/main" id="{6F24EBED-D58F-4FC7-8328-724D72EAAC5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340E829-2296-436D-A8ED-3BCE4367B7C4}"/>
              </a:ext>
            </a:extLst>
          </p:cNvPr>
          <p:cNvSpPr>
            <a:spLocks noGrp="1"/>
          </p:cNvSpPr>
          <p:nvPr>
            <p:ph type="sldNum" sz="quarter" idx="12"/>
          </p:nvPr>
        </p:nvSpPr>
        <p:spPr/>
        <p:txBody>
          <a:bodyPr/>
          <a:lstStyle/>
          <a:p>
            <a:fld id="{73B4039A-EB54-417B-B12A-ACC5C7BB8199}" type="slidenum">
              <a:rPr lang="en-US" smtClean="0"/>
              <a:t>‹#›</a:t>
            </a:fld>
            <a:endParaRPr lang="en-US"/>
          </a:p>
        </p:txBody>
      </p:sp>
    </p:spTree>
    <p:extLst>
      <p:ext uri="{BB962C8B-B14F-4D97-AF65-F5344CB8AC3E}">
        <p14:creationId xmlns:p14="http://schemas.microsoft.com/office/powerpoint/2010/main" val="28017530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5A6FEAC-21DB-4CC1-8330-0BF43EFCCDE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B016678-5F6C-4461-BD1B-A0AE3CEEB38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215A7DB-B0B2-44F5-B740-803D65F65449}"/>
              </a:ext>
            </a:extLst>
          </p:cNvPr>
          <p:cNvSpPr>
            <a:spLocks noGrp="1"/>
          </p:cNvSpPr>
          <p:nvPr>
            <p:ph type="dt" sz="half" idx="10"/>
          </p:nvPr>
        </p:nvSpPr>
        <p:spPr/>
        <p:txBody>
          <a:bodyPr/>
          <a:lstStyle/>
          <a:p>
            <a:fld id="{4F92CAB6-952B-4538-9ABC-7061F530F6E9}" type="datetimeFigureOut">
              <a:rPr lang="en-US" smtClean="0"/>
              <a:t>4/18/2021</a:t>
            </a:fld>
            <a:endParaRPr lang="en-US"/>
          </a:p>
        </p:txBody>
      </p:sp>
      <p:sp>
        <p:nvSpPr>
          <p:cNvPr id="5" name="Footer Placeholder 4">
            <a:extLst>
              <a:ext uri="{FF2B5EF4-FFF2-40B4-BE49-F238E27FC236}">
                <a16:creationId xmlns:a16="http://schemas.microsoft.com/office/drawing/2014/main" id="{7E58A2B1-B3D9-4884-BFD8-F30F37B5A5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EBC7C6-7F38-41AD-A6CE-D249011FCBB3}"/>
              </a:ext>
            </a:extLst>
          </p:cNvPr>
          <p:cNvSpPr>
            <a:spLocks noGrp="1"/>
          </p:cNvSpPr>
          <p:nvPr>
            <p:ph type="sldNum" sz="quarter" idx="12"/>
          </p:nvPr>
        </p:nvSpPr>
        <p:spPr/>
        <p:txBody>
          <a:bodyPr/>
          <a:lstStyle/>
          <a:p>
            <a:fld id="{73B4039A-EB54-417B-B12A-ACC5C7BB8199}" type="slidenum">
              <a:rPr lang="en-US" smtClean="0"/>
              <a:t>‹#›</a:t>
            </a:fld>
            <a:endParaRPr lang="en-US"/>
          </a:p>
        </p:txBody>
      </p:sp>
    </p:spTree>
    <p:extLst>
      <p:ext uri="{BB962C8B-B14F-4D97-AF65-F5344CB8AC3E}">
        <p14:creationId xmlns:p14="http://schemas.microsoft.com/office/powerpoint/2010/main" val="39566008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7" name="Picture 6" hidden="1"/>
          <p:cNvPicPr>
            <a:picLocks noChangeAspect="1"/>
          </p:cNvPicPr>
          <p:nvPr userDrawn="1"/>
        </p:nvPicPr>
        <p:blipFill>
          <a:blip r:embed="rId2"/>
          <a:stretch>
            <a:fillRect/>
          </a:stretch>
        </p:blipFill>
        <p:spPr>
          <a:xfrm>
            <a:off x="0" y="1169"/>
            <a:ext cx="12192000" cy="6855661"/>
          </a:xfrm>
          <a:prstGeom prst="rect">
            <a:avLst/>
          </a:prstGeom>
        </p:spPr>
      </p:pic>
      <p:sp>
        <p:nvSpPr>
          <p:cNvPr id="2" name="Title 1"/>
          <p:cNvSpPr>
            <a:spLocks noGrp="1"/>
          </p:cNvSpPr>
          <p:nvPr>
            <p:ph type="title"/>
          </p:nvPr>
        </p:nvSpPr>
        <p:spPr>
          <a:xfrm>
            <a:off x="211822" y="492641"/>
            <a:ext cx="6324599" cy="708436"/>
          </a:xfrm>
        </p:spPr>
        <p:txBody>
          <a:bodyPr lIns="0">
            <a:noAutofit/>
          </a:bodyPr>
          <a:lstStyle>
            <a:lvl1pPr>
              <a:defRPr lang="en-US" sz="5000" b="1" kern="1200" dirty="0">
                <a:solidFill>
                  <a:schemeClr val="tx1">
                    <a:lumMod val="75000"/>
                    <a:lumOff val="25000"/>
                  </a:schemeClr>
                </a:solidFill>
                <a:latin typeface="Bebas Neue" panose="020B0606020202050201" pitchFamily="34" charset="0"/>
                <a:ea typeface="+mn-ea"/>
                <a:cs typeface="+mn-cs"/>
              </a:defRPr>
            </a:lvl1pPr>
          </a:lstStyle>
          <a:p>
            <a:endParaRPr lang="en-US" dirty="0"/>
          </a:p>
        </p:txBody>
      </p:sp>
      <p:sp>
        <p:nvSpPr>
          <p:cNvPr id="3" name="Content Placeholder 2"/>
          <p:cNvSpPr>
            <a:spLocks noGrp="1"/>
          </p:cNvSpPr>
          <p:nvPr>
            <p:ph idx="1"/>
          </p:nvPr>
        </p:nvSpPr>
        <p:spPr>
          <a:xfrm>
            <a:off x="211822" y="1566350"/>
            <a:ext cx="6324600" cy="5063050"/>
          </a:xfrm>
        </p:spPr>
        <p:txBody>
          <a:bodyPr lIns="0">
            <a:normAutofit/>
          </a:bodyPr>
          <a:lstStyle>
            <a:lvl1pPr marL="0" indent="0">
              <a:lnSpc>
                <a:spcPct val="108000"/>
              </a:lnSpc>
              <a:spcBef>
                <a:spcPts val="0"/>
              </a:spcBef>
              <a:spcAft>
                <a:spcPts val="2100"/>
              </a:spcAft>
              <a:buNone/>
              <a:defRPr lang="en-US" sz="3200" kern="1200" dirty="0" smtClean="0">
                <a:solidFill>
                  <a:prstClr val="black">
                    <a:lumMod val="75000"/>
                    <a:lumOff val="25000"/>
                  </a:prstClr>
                </a:solidFill>
                <a:latin typeface="Segoe UI Light" panose="020B0502040204020203" pitchFamily="34" charset="0"/>
                <a:ea typeface="+mn-ea"/>
                <a:cs typeface="Segoe UI Light" panose="020B0502040204020203" pitchFamily="34" charset="0"/>
              </a:defRPr>
            </a:lvl1pPr>
            <a:lvl2pPr>
              <a:defRPr lang="en-US" sz="2800" kern="1200" dirty="0" smtClean="0">
                <a:solidFill>
                  <a:prstClr val="black">
                    <a:lumMod val="75000"/>
                    <a:lumOff val="25000"/>
                  </a:prstClr>
                </a:solidFill>
                <a:latin typeface="Museo Sans 100" panose="02000000000000000000" pitchFamily="50" charset="0"/>
                <a:ea typeface="+mn-ea"/>
                <a:cs typeface="+mn-cs"/>
              </a:defRPr>
            </a:lvl2pPr>
            <a:lvl3pPr>
              <a:defRPr lang="en-US" sz="2800" kern="1200" dirty="0" smtClean="0">
                <a:solidFill>
                  <a:prstClr val="black">
                    <a:lumMod val="75000"/>
                    <a:lumOff val="25000"/>
                  </a:prstClr>
                </a:solidFill>
                <a:latin typeface="Museo Sans 100" panose="02000000000000000000" pitchFamily="50" charset="0"/>
                <a:ea typeface="+mn-ea"/>
                <a:cs typeface="+mn-cs"/>
              </a:defRPr>
            </a:lvl3pPr>
            <a:lvl4pPr>
              <a:defRPr lang="en-US" sz="2800" kern="1200" dirty="0" smtClean="0">
                <a:solidFill>
                  <a:prstClr val="black">
                    <a:lumMod val="75000"/>
                    <a:lumOff val="25000"/>
                  </a:prstClr>
                </a:solidFill>
                <a:latin typeface="Museo Sans 100" panose="02000000000000000000" pitchFamily="50" charset="0"/>
                <a:ea typeface="+mn-ea"/>
                <a:cs typeface="+mn-cs"/>
              </a:defRPr>
            </a:lvl4pPr>
            <a:lvl5pPr>
              <a:defRPr lang="en-US" sz="2800" kern="1200" dirty="0">
                <a:solidFill>
                  <a:prstClr val="black">
                    <a:lumMod val="75000"/>
                    <a:lumOff val="25000"/>
                  </a:prstClr>
                </a:solidFill>
                <a:latin typeface="Museo Sans 100" panose="02000000000000000000" pitchFamily="50" charset="0"/>
                <a:ea typeface="+mn-ea"/>
                <a:cs typeface="+mn-cs"/>
              </a:defRPr>
            </a:lvl5pPr>
          </a:lstStyle>
          <a:p>
            <a:pPr lvl="0"/>
            <a:r>
              <a:rPr lang="en-US" dirty="0"/>
              <a:t>Edit Master text styles</a:t>
            </a:r>
          </a:p>
        </p:txBody>
      </p:sp>
      <p:sp>
        <p:nvSpPr>
          <p:cNvPr id="12" name="Content Placeholder 11"/>
          <p:cNvSpPr>
            <a:spLocks noGrp="1"/>
          </p:cNvSpPr>
          <p:nvPr>
            <p:ph sz="quarter" idx="13" hasCustomPrompt="1"/>
          </p:nvPr>
        </p:nvSpPr>
        <p:spPr>
          <a:xfrm>
            <a:off x="228600" y="197601"/>
            <a:ext cx="4724401" cy="411367"/>
          </a:xfrm>
        </p:spPr>
        <p:txBody>
          <a:bodyPr lIns="0">
            <a:noAutofit/>
          </a:bodyPr>
          <a:lstStyle>
            <a:lvl1pPr marL="0" inden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stStyle>
          <a:p>
            <a:pPr lvl="0"/>
            <a:r>
              <a:rPr lang="en-US" dirty="0"/>
              <a:t>Short sub-title</a:t>
            </a:r>
          </a:p>
        </p:txBody>
      </p:sp>
    </p:spTree>
    <p:extLst>
      <p:ext uri="{BB962C8B-B14F-4D97-AF65-F5344CB8AC3E}">
        <p14:creationId xmlns:p14="http://schemas.microsoft.com/office/powerpoint/2010/main" val="40404947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7F3BC4-9B7C-4A8C-B254-55C8F4C0E8B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DE41B62-7D06-4C42-9101-347DBB4377C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A9C632A-F087-4296-804C-6DFE3E461AC3}"/>
              </a:ext>
            </a:extLst>
          </p:cNvPr>
          <p:cNvSpPr>
            <a:spLocks noGrp="1"/>
          </p:cNvSpPr>
          <p:nvPr>
            <p:ph type="dt" sz="half" idx="10"/>
          </p:nvPr>
        </p:nvSpPr>
        <p:spPr/>
        <p:txBody>
          <a:bodyPr/>
          <a:lstStyle/>
          <a:p>
            <a:fld id="{4F92CAB6-952B-4538-9ABC-7061F530F6E9}" type="datetimeFigureOut">
              <a:rPr lang="en-US" smtClean="0"/>
              <a:t>4/18/2021</a:t>
            </a:fld>
            <a:endParaRPr lang="en-US"/>
          </a:p>
        </p:txBody>
      </p:sp>
      <p:sp>
        <p:nvSpPr>
          <p:cNvPr id="5" name="Footer Placeholder 4">
            <a:extLst>
              <a:ext uri="{FF2B5EF4-FFF2-40B4-BE49-F238E27FC236}">
                <a16:creationId xmlns:a16="http://schemas.microsoft.com/office/drawing/2014/main" id="{ACAC11AC-22D0-49E6-BFE0-204B51D3E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C1F241-680B-429A-9EB7-63370699784C}"/>
              </a:ext>
            </a:extLst>
          </p:cNvPr>
          <p:cNvSpPr>
            <a:spLocks noGrp="1"/>
          </p:cNvSpPr>
          <p:nvPr>
            <p:ph type="sldNum" sz="quarter" idx="12"/>
          </p:nvPr>
        </p:nvSpPr>
        <p:spPr/>
        <p:txBody>
          <a:bodyPr/>
          <a:lstStyle/>
          <a:p>
            <a:fld id="{73B4039A-EB54-417B-B12A-ACC5C7BB8199}" type="slidenum">
              <a:rPr lang="en-US" smtClean="0"/>
              <a:t>‹#›</a:t>
            </a:fld>
            <a:endParaRPr lang="en-US"/>
          </a:p>
        </p:txBody>
      </p:sp>
    </p:spTree>
    <p:extLst>
      <p:ext uri="{BB962C8B-B14F-4D97-AF65-F5344CB8AC3E}">
        <p14:creationId xmlns:p14="http://schemas.microsoft.com/office/powerpoint/2010/main" val="2935408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19BF3A-0579-448A-8BCD-AED7E8E9E17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5CDADCE-2662-436A-8BDB-6952F2468F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C970A2-92D7-4243-B80C-2062D0BDD43B}"/>
              </a:ext>
            </a:extLst>
          </p:cNvPr>
          <p:cNvSpPr>
            <a:spLocks noGrp="1"/>
          </p:cNvSpPr>
          <p:nvPr>
            <p:ph type="dt" sz="half" idx="10"/>
          </p:nvPr>
        </p:nvSpPr>
        <p:spPr/>
        <p:txBody>
          <a:bodyPr/>
          <a:lstStyle/>
          <a:p>
            <a:fld id="{4F92CAB6-952B-4538-9ABC-7061F530F6E9}" type="datetimeFigureOut">
              <a:rPr lang="en-US" smtClean="0"/>
              <a:t>4/18/2021</a:t>
            </a:fld>
            <a:endParaRPr lang="en-US"/>
          </a:p>
        </p:txBody>
      </p:sp>
      <p:sp>
        <p:nvSpPr>
          <p:cNvPr id="5" name="Footer Placeholder 4">
            <a:extLst>
              <a:ext uri="{FF2B5EF4-FFF2-40B4-BE49-F238E27FC236}">
                <a16:creationId xmlns:a16="http://schemas.microsoft.com/office/drawing/2014/main" id="{FEC807E0-6F53-4063-ACE1-A7647355F2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EFF0DD-62B3-4D3F-B8F7-E9265BF0D8EE}"/>
              </a:ext>
            </a:extLst>
          </p:cNvPr>
          <p:cNvSpPr>
            <a:spLocks noGrp="1"/>
          </p:cNvSpPr>
          <p:nvPr>
            <p:ph type="sldNum" sz="quarter" idx="12"/>
          </p:nvPr>
        </p:nvSpPr>
        <p:spPr/>
        <p:txBody>
          <a:bodyPr/>
          <a:lstStyle/>
          <a:p>
            <a:fld id="{73B4039A-EB54-417B-B12A-ACC5C7BB8199}" type="slidenum">
              <a:rPr lang="en-US" smtClean="0"/>
              <a:t>‹#›</a:t>
            </a:fld>
            <a:endParaRPr lang="en-US"/>
          </a:p>
        </p:txBody>
      </p:sp>
    </p:spTree>
    <p:extLst>
      <p:ext uri="{BB962C8B-B14F-4D97-AF65-F5344CB8AC3E}">
        <p14:creationId xmlns:p14="http://schemas.microsoft.com/office/powerpoint/2010/main" val="34591284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DF1B2-D315-4851-B396-1F24FB983A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1531464-2A5D-4125-8835-94E7AA29A2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6700EBE-31D0-45FC-A98F-B1234596522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80153FE-A0E0-447F-B656-63D66AE40EDD}"/>
              </a:ext>
            </a:extLst>
          </p:cNvPr>
          <p:cNvSpPr>
            <a:spLocks noGrp="1"/>
          </p:cNvSpPr>
          <p:nvPr>
            <p:ph type="dt" sz="half" idx="10"/>
          </p:nvPr>
        </p:nvSpPr>
        <p:spPr/>
        <p:txBody>
          <a:bodyPr/>
          <a:lstStyle/>
          <a:p>
            <a:fld id="{4F92CAB6-952B-4538-9ABC-7061F530F6E9}" type="datetimeFigureOut">
              <a:rPr lang="en-US" smtClean="0"/>
              <a:t>4/18/2021</a:t>
            </a:fld>
            <a:endParaRPr lang="en-US"/>
          </a:p>
        </p:txBody>
      </p:sp>
      <p:sp>
        <p:nvSpPr>
          <p:cNvPr id="6" name="Footer Placeholder 5">
            <a:extLst>
              <a:ext uri="{FF2B5EF4-FFF2-40B4-BE49-F238E27FC236}">
                <a16:creationId xmlns:a16="http://schemas.microsoft.com/office/drawing/2014/main" id="{FE3631E2-B0ED-4013-A1E5-21F7A91C70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F911875-52E2-4BF8-930A-7C8C878CACFD}"/>
              </a:ext>
            </a:extLst>
          </p:cNvPr>
          <p:cNvSpPr>
            <a:spLocks noGrp="1"/>
          </p:cNvSpPr>
          <p:nvPr>
            <p:ph type="sldNum" sz="quarter" idx="12"/>
          </p:nvPr>
        </p:nvSpPr>
        <p:spPr/>
        <p:txBody>
          <a:bodyPr/>
          <a:lstStyle/>
          <a:p>
            <a:fld id="{73B4039A-EB54-417B-B12A-ACC5C7BB8199}" type="slidenum">
              <a:rPr lang="en-US" smtClean="0"/>
              <a:t>‹#›</a:t>
            </a:fld>
            <a:endParaRPr lang="en-US"/>
          </a:p>
        </p:txBody>
      </p:sp>
    </p:spTree>
    <p:extLst>
      <p:ext uri="{BB962C8B-B14F-4D97-AF65-F5344CB8AC3E}">
        <p14:creationId xmlns:p14="http://schemas.microsoft.com/office/powerpoint/2010/main" val="72668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48D4CC-E692-4DCE-96C1-DD6DA6797AE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5F6EC6-9AA6-4946-8044-D091F4A30B1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274A09B-F540-4DAB-8671-1847A5497A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108E5E4-B3C1-46F9-8349-C6DD6DF8B68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89CD6F-B2CB-4844-9D13-B2CCB6D3DE7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98170F4-CA36-4DB8-B8DB-EA35F71F336D}"/>
              </a:ext>
            </a:extLst>
          </p:cNvPr>
          <p:cNvSpPr>
            <a:spLocks noGrp="1"/>
          </p:cNvSpPr>
          <p:nvPr>
            <p:ph type="dt" sz="half" idx="10"/>
          </p:nvPr>
        </p:nvSpPr>
        <p:spPr/>
        <p:txBody>
          <a:bodyPr/>
          <a:lstStyle/>
          <a:p>
            <a:fld id="{4F92CAB6-952B-4538-9ABC-7061F530F6E9}" type="datetimeFigureOut">
              <a:rPr lang="en-US" smtClean="0"/>
              <a:t>4/18/2021</a:t>
            </a:fld>
            <a:endParaRPr lang="en-US"/>
          </a:p>
        </p:txBody>
      </p:sp>
      <p:sp>
        <p:nvSpPr>
          <p:cNvPr id="8" name="Footer Placeholder 7">
            <a:extLst>
              <a:ext uri="{FF2B5EF4-FFF2-40B4-BE49-F238E27FC236}">
                <a16:creationId xmlns:a16="http://schemas.microsoft.com/office/drawing/2014/main" id="{EF3BE046-1FCD-4029-A383-462C6CA0238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E870A8-561E-49D3-9FD0-5FB5686DC1D9}"/>
              </a:ext>
            </a:extLst>
          </p:cNvPr>
          <p:cNvSpPr>
            <a:spLocks noGrp="1"/>
          </p:cNvSpPr>
          <p:nvPr>
            <p:ph type="sldNum" sz="quarter" idx="12"/>
          </p:nvPr>
        </p:nvSpPr>
        <p:spPr/>
        <p:txBody>
          <a:bodyPr/>
          <a:lstStyle/>
          <a:p>
            <a:fld id="{73B4039A-EB54-417B-B12A-ACC5C7BB8199}" type="slidenum">
              <a:rPr lang="en-US" smtClean="0"/>
              <a:t>‹#›</a:t>
            </a:fld>
            <a:endParaRPr lang="en-US"/>
          </a:p>
        </p:txBody>
      </p:sp>
    </p:spTree>
    <p:extLst>
      <p:ext uri="{BB962C8B-B14F-4D97-AF65-F5344CB8AC3E}">
        <p14:creationId xmlns:p14="http://schemas.microsoft.com/office/powerpoint/2010/main" val="1188094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A1D41-8FD0-456A-AE49-598688C71F1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BFE94DC-C4B7-4B9B-963D-94BE7D8B896A}"/>
              </a:ext>
            </a:extLst>
          </p:cNvPr>
          <p:cNvSpPr>
            <a:spLocks noGrp="1"/>
          </p:cNvSpPr>
          <p:nvPr>
            <p:ph type="dt" sz="half" idx="10"/>
          </p:nvPr>
        </p:nvSpPr>
        <p:spPr/>
        <p:txBody>
          <a:bodyPr/>
          <a:lstStyle/>
          <a:p>
            <a:fld id="{4F92CAB6-952B-4538-9ABC-7061F530F6E9}" type="datetimeFigureOut">
              <a:rPr lang="en-US" smtClean="0"/>
              <a:t>4/18/2021</a:t>
            </a:fld>
            <a:endParaRPr lang="en-US"/>
          </a:p>
        </p:txBody>
      </p:sp>
      <p:sp>
        <p:nvSpPr>
          <p:cNvPr id="4" name="Footer Placeholder 3">
            <a:extLst>
              <a:ext uri="{FF2B5EF4-FFF2-40B4-BE49-F238E27FC236}">
                <a16:creationId xmlns:a16="http://schemas.microsoft.com/office/drawing/2014/main" id="{3911E283-8D34-4BCA-8B1A-A706E833D06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3C3B201-B49C-41F5-A959-844B651F91B4}"/>
              </a:ext>
            </a:extLst>
          </p:cNvPr>
          <p:cNvSpPr>
            <a:spLocks noGrp="1"/>
          </p:cNvSpPr>
          <p:nvPr>
            <p:ph type="sldNum" sz="quarter" idx="12"/>
          </p:nvPr>
        </p:nvSpPr>
        <p:spPr/>
        <p:txBody>
          <a:bodyPr/>
          <a:lstStyle/>
          <a:p>
            <a:fld id="{73B4039A-EB54-417B-B12A-ACC5C7BB8199}" type="slidenum">
              <a:rPr lang="en-US" smtClean="0"/>
              <a:t>‹#›</a:t>
            </a:fld>
            <a:endParaRPr lang="en-US"/>
          </a:p>
        </p:txBody>
      </p:sp>
    </p:spTree>
    <p:extLst>
      <p:ext uri="{BB962C8B-B14F-4D97-AF65-F5344CB8AC3E}">
        <p14:creationId xmlns:p14="http://schemas.microsoft.com/office/powerpoint/2010/main" val="5676814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83516E4-2F5E-45FA-8856-8175BCA4DDEE}"/>
              </a:ext>
            </a:extLst>
          </p:cNvPr>
          <p:cNvSpPr>
            <a:spLocks noGrp="1"/>
          </p:cNvSpPr>
          <p:nvPr>
            <p:ph type="dt" sz="half" idx="10"/>
          </p:nvPr>
        </p:nvSpPr>
        <p:spPr/>
        <p:txBody>
          <a:bodyPr/>
          <a:lstStyle/>
          <a:p>
            <a:fld id="{4F92CAB6-952B-4538-9ABC-7061F530F6E9}" type="datetimeFigureOut">
              <a:rPr lang="en-US" smtClean="0"/>
              <a:t>4/18/2021</a:t>
            </a:fld>
            <a:endParaRPr lang="en-US"/>
          </a:p>
        </p:txBody>
      </p:sp>
      <p:sp>
        <p:nvSpPr>
          <p:cNvPr id="3" name="Footer Placeholder 2">
            <a:extLst>
              <a:ext uri="{FF2B5EF4-FFF2-40B4-BE49-F238E27FC236}">
                <a16:creationId xmlns:a16="http://schemas.microsoft.com/office/drawing/2014/main" id="{602DA678-C83F-40B0-B26A-DC4D68A017E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CEBF3A9-38E7-4AB7-A8BE-4B498BF8DF3E}"/>
              </a:ext>
            </a:extLst>
          </p:cNvPr>
          <p:cNvSpPr>
            <a:spLocks noGrp="1"/>
          </p:cNvSpPr>
          <p:nvPr>
            <p:ph type="sldNum" sz="quarter" idx="12"/>
          </p:nvPr>
        </p:nvSpPr>
        <p:spPr/>
        <p:txBody>
          <a:bodyPr/>
          <a:lstStyle/>
          <a:p>
            <a:fld id="{73B4039A-EB54-417B-B12A-ACC5C7BB8199}" type="slidenum">
              <a:rPr lang="en-US" smtClean="0"/>
              <a:t>‹#›</a:t>
            </a:fld>
            <a:endParaRPr lang="en-US"/>
          </a:p>
        </p:txBody>
      </p:sp>
    </p:spTree>
    <p:extLst>
      <p:ext uri="{BB962C8B-B14F-4D97-AF65-F5344CB8AC3E}">
        <p14:creationId xmlns:p14="http://schemas.microsoft.com/office/powerpoint/2010/main" val="26643503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A6269-1AAA-4556-A663-3BADD07283A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78EC151-DDED-48F4-BF11-8224C6B89F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F93AB95-292E-4700-BE06-489B5DE9DE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FF790A-395F-439D-8045-BE898C6C6739}"/>
              </a:ext>
            </a:extLst>
          </p:cNvPr>
          <p:cNvSpPr>
            <a:spLocks noGrp="1"/>
          </p:cNvSpPr>
          <p:nvPr>
            <p:ph type="dt" sz="half" idx="10"/>
          </p:nvPr>
        </p:nvSpPr>
        <p:spPr/>
        <p:txBody>
          <a:bodyPr/>
          <a:lstStyle/>
          <a:p>
            <a:fld id="{4F92CAB6-952B-4538-9ABC-7061F530F6E9}" type="datetimeFigureOut">
              <a:rPr lang="en-US" smtClean="0"/>
              <a:t>4/18/2021</a:t>
            </a:fld>
            <a:endParaRPr lang="en-US"/>
          </a:p>
        </p:txBody>
      </p:sp>
      <p:sp>
        <p:nvSpPr>
          <p:cNvPr id="6" name="Footer Placeholder 5">
            <a:extLst>
              <a:ext uri="{FF2B5EF4-FFF2-40B4-BE49-F238E27FC236}">
                <a16:creationId xmlns:a16="http://schemas.microsoft.com/office/drawing/2014/main" id="{FF854F00-112D-4316-BE24-A22EF529B6F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38C982-8D14-413F-809C-80BCAAF0A224}"/>
              </a:ext>
            </a:extLst>
          </p:cNvPr>
          <p:cNvSpPr>
            <a:spLocks noGrp="1"/>
          </p:cNvSpPr>
          <p:nvPr>
            <p:ph type="sldNum" sz="quarter" idx="12"/>
          </p:nvPr>
        </p:nvSpPr>
        <p:spPr/>
        <p:txBody>
          <a:bodyPr/>
          <a:lstStyle/>
          <a:p>
            <a:fld id="{73B4039A-EB54-417B-B12A-ACC5C7BB8199}" type="slidenum">
              <a:rPr lang="en-US" smtClean="0"/>
              <a:t>‹#›</a:t>
            </a:fld>
            <a:endParaRPr lang="en-US"/>
          </a:p>
        </p:txBody>
      </p:sp>
    </p:spTree>
    <p:extLst>
      <p:ext uri="{BB962C8B-B14F-4D97-AF65-F5344CB8AC3E}">
        <p14:creationId xmlns:p14="http://schemas.microsoft.com/office/powerpoint/2010/main" val="1441138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405D7F-5561-4877-8A18-D5F94F3DF6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F976E22-B009-45A4-98F9-B63D7A3220F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DB3081-CCDB-4EE5-BF25-338FAC7015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A73052-2871-4240-BB4F-3058082AE8DE}"/>
              </a:ext>
            </a:extLst>
          </p:cNvPr>
          <p:cNvSpPr>
            <a:spLocks noGrp="1"/>
          </p:cNvSpPr>
          <p:nvPr>
            <p:ph type="dt" sz="half" idx="10"/>
          </p:nvPr>
        </p:nvSpPr>
        <p:spPr/>
        <p:txBody>
          <a:bodyPr/>
          <a:lstStyle/>
          <a:p>
            <a:fld id="{4F92CAB6-952B-4538-9ABC-7061F530F6E9}" type="datetimeFigureOut">
              <a:rPr lang="en-US" smtClean="0"/>
              <a:t>4/18/2021</a:t>
            </a:fld>
            <a:endParaRPr lang="en-US"/>
          </a:p>
        </p:txBody>
      </p:sp>
      <p:sp>
        <p:nvSpPr>
          <p:cNvPr id="6" name="Footer Placeholder 5">
            <a:extLst>
              <a:ext uri="{FF2B5EF4-FFF2-40B4-BE49-F238E27FC236}">
                <a16:creationId xmlns:a16="http://schemas.microsoft.com/office/drawing/2014/main" id="{9D192D8A-A892-4735-BD06-F9A63D4D7D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DF79678-7376-4A3E-B01F-99B35C97F81F}"/>
              </a:ext>
            </a:extLst>
          </p:cNvPr>
          <p:cNvSpPr>
            <a:spLocks noGrp="1"/>
          </p:cNvSpPr>
          <p:nvPr>
            <p:ph type="sldNum" sz="quarter" idx="12"/>
          </p:nvPr>
        </p:nvSpPr>
        <p:spPr/>
        <p:txBody>
          <a:bodyPr/>
          <a:lstStyle/>
          <a:p>
            <a:fld id="{73B4039A-EB54-417B-B12A-ACC5C7BB8199}" type="slidenum">
              <a:rPr lang="en-US" smtClean="0"/>
              <a:t>‹#›</a:t>
            </a:fld>
            <a:endParaRPr lang="en-US"/>
          </a:p>
        </p:txBody>
      </p:sp>
    </p:spTree>
    <p:extLst>
      <p:ext uri="{BB962C8B-B14F-4D97-AF65-F5344CB8AC3E}">
        <p14:creationId xmlns:p14="http://schemas.microsoft.com/office/powerpoint/2010/main" val="19323982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7AC6929-B0D0-48C4-B5D8-A401BF8F38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C22FC70-0CB3-4B65-87A0-C4D5039CC2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704DAC-B33E-411C-8571-4D3EB2825A1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F92CAB6-952B-4538-9ABC-7061F530F6E9}" type="datetimeFigureOut">
              <a:rPr lang="en-US" smtClean="0"/>
              <a:t>4/18/2021</a:t>
            </a:fld>
            <a:endParaRPr lang="en-US"/>
          </a:p>
        </p:txBody>
      </p:sp>
      <p:sp>
        <p:nvSpPr>
          <p:cNvPr id="5" name="Footer Placeholder 4">
            <a:extLst>
              <a:ext uri="{FF2B5EF4-FFF2-40B4-BE49-F238E27FC236}">
                <a16:creationId xmlns:a16="http://schemas.microsoft.com/office/drawing/2014/main" id="{B74D3DD3-8309-4986-9F8A-0DAC32D3A1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70C78C4-2156-4461-B6BA-E9F3CE0469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B4039A-EB54-417B-B12A-ACC5C7BB8199}" type="slidenum">
              <a:rPr lang="en-US" smtClean="0"/>
              <a:t>‹#›</a:t>
            </a:fld>
            <a:endParaRPr lang="en-US"/>
          </a:p>
        </p:txBody>
      </p:sp>
    </p:spTree>
    <p:extLst>
      <p:ext uri="{BB962C8B-B14F-4D97-AF65-F5344CB8AC3E}">
        <p14:creationId xmlns:p14="http://schemas.microsoft.com/office/powerpoint/2010/main" val="9272578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gi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4.pn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5.png"/><Relationship Id="rId1" Type="http://schemas.openxmlformats.org/officeDocument/2006/relationships/slideLayout" Target="../slideLayouts/slideLayout2.xml"/><Relationship Id="rId4" Type="http://schemas.microsoft.com/office/2007/relationships/hdphoto" Target="../media/hdphoto1.wdp"/></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0.png"/><Relationship Id="rId1" Type="http://schemas.openxmlformats.org/officeDocument/2006/relationships/slideLayout" Target="../slideLayouts/slideLayout2.xml"/><Relationship Id="rId4" Type="http://schemas.microsoft.com/office/2007/relationships/hdphoto" Target="../media/hdphoto1.wdp"/></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1.png"/><Relationship Id="rId1" Type="http://schemas.openxmlformats.org/officeDocument/2006/relationships/slideLayout" Target="../slideLayouts/slideLayout2.xml"/><Relationship Id="rId4" Type="http://schemas.microsoft.com/office/2007/relationships/hdphoto" Target="../media/hdphoto1.wdp"/></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2.png"/><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4.jpeg"/></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9.jpeg"/><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2.xml"/><Relationship Id="rId5" Type="http://schemas.openxmlformats.org/officeDocument/2006/relationships/image" Target="../media/image44.jpeg"/><Relationship Id="rId4" Type="http://schemas.openxmlformats.org/officeDocument/2006/relationships/image" Target="../media/image43.jpeg"/></Relationships>
</file>

<file path=ppt/slides/_rels/slide5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7.jpe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6E01C6-8668-44A5-8D54-620246120AC1}"/>
              </a:ext>
            </a:extLst>
          </p:cNvPr>
          <p:cNvSpPr txBox="1"/>
          <p:nvPr/>
        </p:nvSpPr>
        <p:spPr>
          <a:xfrm>
            <a:off x="4434813" y="3249479"/>
            <a:ext cx="4389120" cy="830997"/>
          </a:xfrm>
          <a:prstGeom prst="rect">
            <a:avLst/>
          </a:prstGeom>
          <a:noFill/>
        </p:spPr>
        <p:txBody>
          <a:bodyPr wrap="square" tIns="45720" bIns="45720" rtlCol="0">
            <a:spAutoFit/>
          </a:bodyPr>
          <a:lstStyle/>
          <a:p>
            <a:r>
              <a:rPr lang="en-US" sz="2400" dirty="0">
                <a:latin typeface="Bebas Neue" panose="020B0606020202050201" pitchFamily="34" charset="0"/>
                <a:cs typeface="Segoe UI Light" panose="020B0502040204020203" pitchFamily="34" charset="0"/>
              </a:rPr>
              <a:t>Wire wrapping circa</a:t>
            </a:r>
          </a:p>
          <a:p>
            <a:endParaRPr lang="en-US" sz="2400" dirty="0">
              <a:latin typeface="Bebas Neue" panose="020B0606020202050201" pitchFamily="34" charset="0"/>
              <a:cs typeface="Segoe UI Light" panose="020B0502040204020203" pitchFamily="34" charset="0"/>
            </a:endParaRPr>
          </a:p>
        </p:txBody>
      </p:sp>
      <p:grpSp>
        <p:nvGrpSpPr>
          <p:cNvPr id="4" name="Group 3">
            <a:extLst>
              <a:ext uri="{FF2B5EF4-FFF2-40B4-BE49-F238E27FC236}">
                <a16:creationId xmlns:a16="http://schemas.microsoft.com/office/drawing/2014/main" id="{A5AF52B1-09BD-464B-B96E-8AD1ECBFCB79}"/>
              </a:ext>
            </a:extLst>
          </p:cNvPr>
          <p:cNvGrpSpPr/>
          <p:nvPr/>
        </p:nvGrpSpPr>
        <p:grpSpPr>
          <a:xfrm>
            <a:off x="210572" y="541384"/>
            <a:ext cx="11578437" cy="2687724"/>
            <a:chOff x="351721" y="1638555"/>
            <a:chExt cx="13053777" cy="3030197"/>
          </a:xfrm>
        </p:grpSpPr>
        <p:pic>
          <p:nvPicPr>
            <p:cNvPr id="1026" name="Picture 2" descr="History">
              <a:extLst>
                <a:ext uri="{FF2B5EF4-FFF2-40B4-BE49-F238E27FC236}">
                  <a16:creationId xmlns:a16="http://schemas.microsoft.com/office/drawing/2014/main" id="{0BC49176-3D96-4968-A4B7-05B16F77CD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65"/>
            <a:stretch/>
          </p:blipFill>
          <p:spPr bwMode="auto">
            <a:xfrm>
              <a:off x="351721" y="1638555"/>
              <a:ext cx="4762500" cy="30301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lnmh9ip6v2uc.cloudfront.net/assets/9/f/1/5/9/51757fb0ce395f6f66000005.jpg">
              <a:extLst>
                <a:ext uri="{FF2B5EF4-FFF2-40B4-BE49-F238E27FC236}">
                  <a16:creationId xmlns:a16="http://schemas.microsoft.com/office/drawing/2014/main" id="{3A6B7409-4CBA-4D5E-B4DE-9CEA418DB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597" y="1638555"/>
              <a:ext cx="4040262" cy="30301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d32zx1or0t1x0y.cloudfront.net/2009/07/atmega8_breadboard_1_lrg.jpg">
              <a:extLst>
                <a:ext uri="{FF2B5EF4-FFF2-40B4-BE49-F238E27FC236}">
                  <a16:creationId xmlns:a16="http://schemas.microsoft.com/office/drawing/2014/main" id="{26E58144-AE8F-47CE-8DA6-1FE64BBB1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5235" y="1638555"/>
              <a:ext cx="4040263" cy="3030197"/>
            </a:xfrm>
            <a:prstGeom prst="rect">
              <a:avLst/>
            </a:prstGeom>
            <a:noFill/>
            <a:extLst>
              <a:ext uri="{909E8E84-426E-40DD-AFC4-6F175D3DCCD1}">
                <a14:hiddenFill xmlns:a14="http://schemas.microsoft.com/office/drawing/2010/main">
                  <a:solidFill>
                    <a:srgbClr val="FFFFFF"/>
                  </a:solidFill>
                </a14:hiddenFill>
              </a:ext>
            </a:extLst>
          </p:spPr>
        </p:pic>
      </p:grpSp>
      <p:sp>
        <p:nvSpPr>
          <p:cNvPr id="8" name="Rectangle 7">
            <a:extLst>
              <a:ext uri="{FF2B5EF4-FFF2-40B4-BE49-F238E27FC236}">
                <a16:creationId xmlns:a16="http://schemas.microsoft.com/office/drawing/2014/main" id="{E7EF1728-1778-45DE-BB3C-8153936BF13B}"/>
              </a:ext>
            </a:extLst>
          </p:cNvPr>
          <p:cNvSpPr/>
          <p:nvPr/>
        </p:nvSpPr>
        <p:spPr>
          <a:xfrm>
            <a:off x="4434813" y="3566749"/>
            <a:ext cx="3677098" cy="584775"/>
          </a:xfrm>
          <a:prstGeom prst="rect">
            <a:avLst/>
          </a:prstGeom>
        </p:spPr>
        <p:txBody>
          <a:bodyPr wrap="square">
            <a:spAutoFit/>
          </a:bodyPr>
          <a:lstStyle/>
          <a:p>
            <a:r>
              <a:rPr lang="en-US" sz="1600" dirty="0">
                <a:latin typeface="Segoe Condensed" panose="020B0606040200020203" pitchFamily="34" charset="0"/>
                <a:cs typeface="Segoe UI Light" panose="020B0502040204020203" pitchFamily="34" charset="0"/>
              </a:rPr>
              <a:t>Wire wrapping involved wrapping wires around conductive posts attached to </a:t>
            </a:r>
            <a:r>
              <a:rPr lang="en-US" sz="1600" dirty="0" err="1">
                <a:latin typeface="Segoe Condensed" panose="020B0606040200020203" pitchFamily="34" charset="0"/>
                <a:cs typeface="Segoe UI Light" panose="020B0502040204020203" pitchFamily="34" charset="0"/>
              </a:rPr>
              <a:t>perfboards</a:t>
            </a:r>
            <a:endParaRPr lang="en-US" sz="1600" dirty="0">
              <a:latin typeface="Segoe Condensed" panose="020B0606040200020203" pitchFamily="34" charset="0"/>
              <a:cs typeface="Segoe UI Light" panose="020B0502040204020203" pitchFamily="34" charset="0"/>
            </a:endParaRPr>
          </a:p>
        </p:txBody>
      </p:sp>
      <p:sp>
        <p:nvSpPr>
          <p:cNvPr id="9" name="Rectangle 8">
            <a:extLst>
              <a:ext uri="{FF2B5EF4-FFF2-40B4-BE49-F238E27FC236}">
                <a16:creationId xmlns:a16="http://schemas.microsoft.com/office/drawing/2014/main" id="{35B3B9E5-FDF4-4012-B191-013291752BB7}"/>
              </a:ext>
            </a:extLst>
          </p:cNvPr>
          <p:cNvSpPr/>
          <p:nvPr/>
        </p:nvSpPr>
        <p:spPr>
          <a:xfrm>
            <a:off x="10731639" y="5290024"/>
            <a:ext cx="4450080" cy="646331"/>
          </a:xfrm>
          <a:prstGeom prst="rect">
            <a:avLst/>
          </a:prstGeom>
        </p:spPr>
        <p:txBody>
          <a:bodyPr wrap="square">
            <a:spAutoFit/>
          </a:bodyPr>
          <a:lstStyle/>
          <a:p>
            <a:r>
              <a:rPr lang="en-US" dirty="0">
                <a:latin typeface="Segoe Condensed" panose="020B0606040200020203" pitchFamily="34" charset="0"/>
                <a:cs typeface="Segoe UI Light" panose="020B0502040204020203" pitchFamily="34" charset="0"/>
              </a:rPr>
              <a:t>Breadboards simplify this by having some wiring “built-in,” which are accessed via holes. </a:t>
            </a:r>
          </a:p>
        </p:txBody>
      </p:sp>
      <p:sp>
        <p:nvSpPr>
          <p:cNvPr id="11" name="TextBox 10">
            <a:extLst>
              <a:ext uri="{FF2B5EF4-FFF2-40B4-BE49-F238E27FC236}">
                <a16:creationId xmlns:a16="http://schemas.microsoft.com/office/drawing/2014/main" id="{407BB89A-A1BE-4419-90D0-349733E0B910}"/>
              </a:ext>
            </a:extLst>
          </p:cNvPr>
          <p:cNvSpPr txBox="1"/>
          <p:nvPr/>
        </p:nvSpPr>
        <p:spPr>
          <a:xfrm>
            <a:off x="139160" y="3229108"/>
            <a:ext cx="4295653" cy="830997"/>
          </a:xfrm>
          <a:prstGeom prst="rect">
            <a:avLst/>
          </a:prstGeom>
          <a:noFill/>
        </p:spPr>
        <p:txBody>
          <a:bodyPr wrap="square" tIns="45720" bIns="45720" rtlCol="0">
            <a:spAutoFit/>
          </a:bodyPr>
          <a:lstStyle/>
          <a:p>
            <a:r>
              <a:rPr lang="en-US" sz="2400" dirty="0">
                <a:latin typeface="Bebas Neue" panose="020B0606020202050201" pitchFamily="34" charset="0"/>
                <a:cs typeface="Segoe UI Light" panose="020B0502040204020203" pitchFamily="34" charset="0"/>
              </a:rPr>
              <a:t>Wire wrapping circa</a:t>
            </a:r>
          </a:p>
          <a:p>
            <a:endParaRPr lang="en-US" sz="2400" dirty="0">
              <a:latin typeface="Bebas Neue" panose="020B0606020202050201" pitchFamily="34" charset="0"/>
              <a:cs typeface="Segoe UI Light" panose="020B0502040204020203" pitchFamily="34" charset="0"/>
            </a:endParaRPr>
          </a:p>
        </p:txBody>
      </p:sp>
      <p:sp>
        <p:nvSpPr>
          <p:cNvPr id="12" name="Rectangle 11">
            <a:extLst>
              <a:ext uri="{FF2B5EF4-FFF2-40B4-BE49-F238E27FC236}">
                <a16:creationId xmlns:a16="http://schemas.microsoft.com/office/drawing/2014/main" id="{B06E4BCA-2501-4929-B03D-03050BD5DFE1}"/>
              </a:ext>
            </a:extLst>
          </p:cNvPr>
          <p:cNvSpPr/>
          <p:nvPr/>
        </p:nvSpPr>
        <p:spPr>
          <a:xfrm>
            <a:off x="139160" y="3546378"/>
            <a:ext cx="3677098" cy="584775"/>
          </a:xfrm>
          <a:prstGeom prst="rect">
            <a:avLst/>
          </a:prstGeom>
        </p:spPr>
        <p:txBody>
          <a:bodyPr wrap="square">
            <a:spAutoFit/>
          </a:bodyPr>
          <a:lstStyle/>
          <a:p>
            <a:r>
              <a:rPr lang="en-US" sz="1600" dirty="0">
                <a:latin typeface="Segoe Condensed" panose="020B0606040200020203" pitchFamily="34" charset="0"/>
                <a:cs typeface="Segoe UI Light" panose="020B0502040204020203" pitchFamily="34" charset="0"/>
              </a:rPr>
              <a:t>Wire wrapping involved wrapping wires around conductive posts attached to </a:t>
            </a:r>
            <a:r>
              <a:rPr lang="en-US" sz="1600" dirty="0" err="1">
                <a:latin typeface="Segoe Condensed" panose="020B0606040200020203" pitchFamily="34" charset="0"/>
                <a:cs typeface="Segoe UI Light" panose="020B0502040204020203" pitchFamily="34" charset="0"/>
              </a:rPr>
              <a:t>perfboards</a:t>
            </a:r>
            <a:endParaRPr lang="en-US" sz="1600" dirty="0">
              <a:latin typeface="Segoe Condensed" panose="020B0606040200020203" pitchFamily="34" charset="0"/>
              <a:cs typeface="Segoe UI Light" panose="020B0502040204020203" pitchFamily="34" charset="0"/>
            </a:endParaRPr>
          </a:p>
        </p:txBody>
      </p:sp>
    </p:spTree>
    <p:extLst>
      <p:ext uri="{BB962C8B-B14F-4D97-AF65-F5344CB8AC3E}">
        <p14:creationId xmlns:p14="http://schemas.microsoft.com/office/powerpoint/2010/main" val="1187582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936FCD19-5B57-40F2-B776-C68D5DBCD5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43225" y="1371600"/>
            <a:ext cx="630555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0547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76C2F240-BD06-4FEA-BC17-9D3978BE8D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9385" y="1112520"/>
            <a:ext cx="4514211" cy="3611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1886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FFCDB0B-02F4-48C8-BDBD-FA42F4EAD8DB}"/>
              </a:ext>
            </a:extLst>
          </p:cNvPr>
          <p:cNvPicPr>
            <a:picLocks noChangeAspect="1"/>
          </p:cNvPicPr>
          <p:nvPr/>
        </p:nvPicPr>
        <p:blipFill>
          <a:blip r:embed="rId3"/>
          <a:stretch>
            <a:fillRect/>
          </a:stretch>
        </p:blipFill>
        <p:spPr>
          <a:xfrm>
            <a:off x="1253181" y="0"/>
            <a:ext cx="9685637" cy="6858000"/>
          </a:xfrm>
          <a:prstGeom prst="rect">
            <a:avLst/>
          </a:prstGeom>
        </p:spPr>
      </p:pic>
    </p:spTree>
    <p:extLst>
      <p:ext uri="{BB962C8B-B14F-4D97-AF65-F5344CB8AC3E}">
        <p14:creationId xmlns:p14="http://schemas.microsoft.com/office/powerpoint/2010/main" val="8619573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18BADB3-FA4C-4D41-A95E-5A20D5B22A5D}"/>
              </a:ext>
            </a:extLst>
          </p:cNvPr>
          <p:cNvPicPr>
            <a:picLocks noChangeAspect="1"/>
          </p:cNvPicPr>
          <p:nvPr/>
        </p:nvPicPr>
        <p:blipFill>
          <a:blip r:embed="rId2"/>
          <a:stretch>
            <a:fillRect/>
          </a:stretch>
        </p:blipFill>
        <p:spPr>
          <a:xfrm>
            <a:off x="3918857" y="0"/>
            <a:ext cx="4354286" cy="6858000"/>
          </a:xfrm>
          <a:prstGeom prst="rect">
            <a:avLst/>
          </a:prstGeom>
        </p:spPr>
      </p:pic>
    </p:spTree>
    <p:extLst>
      <p:ext uri="{BB962C8B-B14F-4D97-AF65-F5344CB8AC3E}">
        <p14:creationId xmlns:p14="http://schemas.microsoft.com/office/powerpoint/2010/main" val="24842424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ioNB 442 Lab 5">
            <a:extLst>
              <a:ext uri="{FF2B5EF4-FFF2-40B4-BE49-F238E27FC236}">
                <a16:creationId xmlns:a16="http://schemas.microsoft.com/office/drawing/2014/main" id="{5924F54E-FDC4-4276-9F23-F049112049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53906" y="1799972"/>
            <a:ext cx="5620006" cy="205442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034935-E035-413E-B2C7-D2DBE85858D7}"/>
              </a:ext>
            </a:extLst>
          </p:cNvPr>
          <p:cNvPicPr>
            <a:picLocks noChangeAspect="1"/>
          </p:cNvPicPr>
          <p:nvPr/>
        </p:nvPicPr>
        <p:blipFill>
          <a:blip r:embed="rId3"/>
          <a:stretch>
            <a:fillRect/>
          </a:stretch>
        </p:blipFill>
        <p:spPr>
          <a:xfrm>
            <a:off x="135012" y="1589573"/>
            <a:ext cx="5259334" cy="1947004"/>
          </a:xfrm>
          <a:prstGeom prst="rect">
            <a:avLst/>
          </a:prstGeom>
        </p:spPr>
      </p:pic>
    </p:spTree>
    <p:extLst>
      <p:ext uri="{BB962C8B-B14F-4D97-AF65-F5344CB8AC3E}">
        <p14:creationId xmlns:p14="http://schemas.microsoft.com/office/powerpoint/2010/main" val="2673568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FCB676-F195-4CA1-8608-A65C1ED29515}"/>
              </a:ext>
            </a:extLst>
          </p:cNvPr>
          <p:cNvPicPr>
            <a:picLocks noChangeAspect="1"/>
          </p:cNvPicPr>
          <p:nvPr/>
        </p:nvPicPr>
        <p:blipFill>
          <a:blip r:embed="rId2"/>
          <a:stretch>
            <a:fillRect/>
          </a:stretch>
        </p:blipFill>
        <p:spPr>
          <a:xfrm>
            <a:off x="0" y="1285214"/>
            <a:ext cx="12192000" cy="4287572"/>
          </a:xfrm>
          <a:prstGeom prst="rect">
            <a:avLst/>
          </a:prstGeom>
        </p:spPr>
      </p:pic>
    </p:spTree>
    <p:extLst>
      <p:ext uri="{BB962C8B-B14F-4D97-AF65-F5344CB8AC3E}">
        <p14:creationId xmlns:p14="http://schemas.microsoft.com/office/powerpoint/2010/main" val="4013852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FCB676-F195-4CA1-8608-A65C1ED29515}"/>
              </a:ext>
            </a:extLst>
          </p:cNvPr>
          <p:cNvPicPr>
            <a:picLocks noChangeAspect="1"/>
          </p:cNvPicPr>
          <p:nvPr/>
        </p:nvPicPr>
        <p:blipFill>
          <a:blip r:embed="rId2"/>
          <a:stretch>
            <a:fillRect/>
          </a:stretch>
        </p:blipFill>
        <p:spPr>
          <a:xfrm>
            <a:off x="0" y="1285214"/>
            <a:ext cx="12192000" cy="4287572"/>
          </a:xfrm>
          <a:prstGeom prst="rect">
            <a:avLst/>
          </a:prstGeom>
        </p:spPr>
      </p:pic>
      <p:sp>
        <p:nvSpPr>
          <p:cNvPr id="4" name="Rectangle 3">
            <a:extLst>
              <a:ext uri="{FF2B5EF4-FFF2-40B4-BE49-F238E27FC236}">
                <a16:creationId xmlns:a16="http://schemas.microsoft.com/office/drawing/2014/main" id="{AB46C404-5D6B-4895-B68B-20A9A8F768B1}"/>
              </a:ext>
            </a:extLst>
          </p:cNvPr>
          <p:cNvSpPr/>
          <p:nvPr/>
        </p:nvSpPr>
        <p:spPr>
          <a:xfrm>
            <a:off x="257750" y="1285214"/>
            <a:ext cx="11629450" cy="40600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487FD96-74DB-48F2-A700-5AF841156DD1}"/>
              </a:ext>
            </a:extLst>
          </p:cNvPr>
          <p:cNvCxnSpPr>
            <a:cxnSpLocks/>
          </p:cNvCxnSpPr>
          <p:nvPr/>
        </p:nvCxnSpPr>
        <p:spPr>
          <a:xfrm>
            <a:off x="1196698" y="1730609"/>
            <a:ext cx="99786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6B77E3-BEFD-4A35-B6E0-CF64C24EFEF4}"/>
              </a:ext>
            </a:extLst>
          </p:cNvPr>
          <p:cNvCxnSpPr>
            <a:cxnSpLocks/>
          </p:cNvCxnSpPr>
          <p:nvPr/>
        </p:nvCxnSpPr>
        <p:spPr>
          <a:xfrm>
            <a:off x="1196698" y="1900397"/>
            <a:ext cx="99786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B3569B3-4698-4DFB-A96A-3A2C789856E9}"/>
              </a:ext>
            </a:extLst>
          </p:cNvPr>
          <p:cNvCxnSpPr>
            <a:cxnSpLocks/>
          </p:cNvCxnSpPr>
          <p:nvPr/>
        </p:nvCxnSpPr>
        <p:spPr>
          <a:xfrm>
            <a:off x="1196698" y="4783723"/>
            <a:ext cx="99786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D5D272D-FFE4-4EF2-88EA-7EA513BB126A}"/>
              </a:ext>
            </a:extLst>
          </p:cNvPr>
          <p:cNvCxnSpPr>
            <a:cxnSpLocks/>
          </p:cNvCxnSpPr>
          <p:nvPr/>
        </p:nvCxnSpPr>
        <p:spPr>
          <a:xfrm>
            <a:off x="1196698" y="4956579"/>
            <a:ext cx="99786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34A3100D-2FB0-4BDE-81B8-CDB6BDC9CE20}"/>
              </a:ext>
            </a:extLst>
          </p:cNvPr>
          <p:cNvCxnSpPr>
            <a:cxnSpLocks/>
          </p:cNvCxnSpPr>
          <p:nvPr/>
        </p:nvCxnSpPr>
        <p:spPr>
          <a:xfrm>
            <a:off x="11052579" y="118176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3FD7A2DD-0DEF-4990-AE26-CDB9DC1D3F25}"/>
              </a:ext>
            </a:extLst>
          </p:cNvPr>
          <p:cNvGrpSpPr/>
          <p:nvPr/>
        </p:nvGrpSpPr>
        <p:grpSpPr>
          <a:xfrm>
            <a:off x="931990" y="2368844"/>
            <a:ext cx="1025025" cy="773251"/>
            <a:chOff x="931990" y="2368849"/>
            <a:chExt cx="1025025" cy="773251"/>
          </a:xfrm>
        </p:grpSpPr>
        <p:cxnSp>
          <p:nvCxnSpPr>
            <p:cNvPr id="9" name="Straight Connector 8">
              <a:extLst>
                <a:ext uri="{FF2B5EF4-FFF2-40B4-BE49-F238E27FC236}">
                  <a16:creationId xmlns:a16="http://schemas.microsoft.com/office/drawing/2014/main" id="{E942D842-5711-4E4D-87CF-B0FD84673A6E}"/>
                </a:ext>
              </a:extLst>
            </p:cNvPr>
            <p:cNvCxnSpPr>
              <a:cxnSpLocks/>
            </p:cNvCxnSpPr>
            <p:nvPr/>
          </p:nvCxnSpPr>
          <p:spPr>
            <a:xfrm>
              <a:off x="93199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B7FC10-04A9-459C-90BB-A889D50651D0}"/>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552082E-1EC2-4F37-9E90-85D757F51001}"/>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273E1A-86D4-4E66-AD00-A809A341CBDA}"/>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ADF669-A97D-4858-A7D2-09BC135A903E}"/>
                </a:ext>
              </a:extLst>
            </p:cNvPr>
            <p:cNvCxnSpPr>
              <a:cxnSpLocks/>
            </p:cNvCxnSpPr>
            <p:nvPr/>
          </p:nvCxnSpPr>
          <p:spPr>
            <a:xfrm>
              <a:off x="161356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00BA8F-09D1-408F-8558-ABAF7A97B4A9}"/>
                </a:ext>
              </a:extLst>
            </p:cNvPr>
            <p:cNvCxnSpPr>
              <a:cxnSpLocks/>
            </p:cNvCxnSpPr>
            <p:nvPr/>
          </p:nvCxnSpPr>
          <p:spPr>
            <a:xfrm>
              <a:off x="178529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B59D9C-22BA-47CF-8302-CCE143745DD5}"/>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B56552B0-A1C7-41C3-9BBC-6B4538931484}"/>
              </a:ext>
            </a:extLst>
          </p:cNvPr>
          <p:cNvGrpSpPr/>
          <p:nvPr/>
        </p:nvGrpSpPr>
        <p:grpSpPr>
          <a:xfrm>
            <a:off x="2112791" y="2368844"/>
            <a:ext cx="1030341" cy="773251"/>
            <a:chOff x="926674" y="2368849"/>
            <a:chExt cx="1030341" cy="773251"/>
          </a:xfrm>
        </p:grpSpPr>
        <p:cxnSp>
          <p:nvCxnSpPr>
            <p:cNvPr id="87" name="Straight Connector 86">
              <a:extLst>
                <a:ext uri="{FF2B5EF4-FFF2-40B4-BE49-F238E27FC236}">
                  <a16:creationId xmlns:a16="http://schemas.microsoft.com/office/drawing/2014/main" id="{7F035B56-6469-4273-91CA-612DE6E03787}"/>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A9F7CF5-04A3-46F6-970F-FA0B0751D070}"/>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738F29E-E731-46AF-8DD8-4A37F3AF31CC}"/>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C4FDF00-CA7E-4A9A-B300-7D0AFB2E2D04}"/>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F3666DE-5464-48CB-8B2C-F9E0519C2162}"/>
                </a:ext>
              </a:extLst>
            </p:cNvPr>
            <p:cNvCxnSpPr>
              <a:cxnSpLocks/>
            </p:cNvCxnSpPr>
            <p:nvPr/>
          </p:nvCxnSpPr>
          <p:spPr>
            <a:xfrm>
              <a:off x="160825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B0CC6C-66FA-4F13-8521-C16E551C888C}"/>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899C9FD-C528-4F42-87C5-4A7592946408}"/>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0EDF8C83-B6DF-4A27-8BD7-83667E6502B6}"/>
              </a:ext>
            </a:extLst>
          </p:cNvPr>
          <p:cNvGrpSpPr/>
          <p:nvPr/>
        </p:nvGrpSpPr>
        <p:grpSpPr>
          <a:xfrm>
            <a:off x="3303587" y="2368844"/>
            <a:ext cx="1019709" cy="773251"/>
            <a:chOff x="926674" y="2368849"/>
            <a:chExt cx="1019709" cy="773251"/>
          </a:xfrm>
        </p:grpSpPr>
        <p:cxnSp>
          <p:nvCxnSpPr>
            <p:cNvPr id="95" name="Straight Connector 94">
              <a:extLst>
                <a:ext uri="{FF2B5EF4-FFF2-40B4-BE49-F238E27FC236}">
                  <a16:creationId xmlns:a16="http://schemas.microsoft.com/office/drawing/2014/main" id="{E0A1EE63-3230-42FF-9887-6D160F22803A}"/>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66DD254-AB87-4105-B3E5-1690C6A71589}"/>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D281B9A-A05F-4344-B09F-895D727A3D03}"/>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51BE956-2CF0-48D1-A92D-1A13ADA4A391}"/>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3AB684-C1D5-4879-A037-4BE51CC93AB3}"/>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9805C93-6C3F-4FE3-8839-280D0B225385}"/>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8F4742F-7931-4FB4-83F6-8E394EB8B8FC}"/>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70897AA4-3CC9-443D-9F94-7AD1AA005B4D}"/>
              </a:ext>
            </a:extLst>
          </p:cNvPr>
          <p:cNvGrpSpPr/>
          <p:nvPr/>
        </p:nvGrpSpPr>
        <p:grpSpPr>
          <a:xfrm>
            <a:off x="4484453" y="2368844"/>
            <a:ext cx="1025025" cy="773251"/>
            <a:chOff x="926674" y="2368849"/>
            <a:chExt cx="1025025" cy="773251"/>
          </a:xfrm>
        </p:grpSpPr>
        <p:cxnSp>
          <p:nvCxnSpPr>
            <p:cNvPr id="103" name="Straight Connector 102">
              <a:extLst>
                <a:ext uri="{FF2B5EF4-FFF2-40B4-BE49-F238E27FC236}">
                  <a16:creationId xmlns:a16="http://schemas.microsoft.com/office/drawing/2014/main" id="{9E2BA524-82DC-4C7B-A702-929CE6A85FA3}"/>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22E1E6C-9709-4BD4-BA16-692BD9177AE3}"/>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F382D01-5CF7-4B97-BD91-E95CB7534B70}"/>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7B66F43-0A92-471A-B146-D189EAD218CD}"/>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95B1293-D8D1-4B9D-95F4-EF30F33E3F54}"/>
                </a:ext>
              </a:extLst>
            </p:cNvPr>
            <p:cNvCxnSpPr>
              <a:cxnSpLocks/>
            </p:cNvCxnSpPr>
            <p:nvPr/>
          </p:nvCxnSpPr>
          <p:spPr>
            <a:xfrm>
              <a:off x="161356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398239B-DC42-4D22-9E27-FFAD4EC649B7}"/>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59313A-4514-4284-981D-73AA961D27A7}"/>
                </a:ext>
              </a:extLst>
            </p:cNvPr>
            <p:cNvCxnSpPr>
              <a:cxnSpLocks/>
            </p:cNvCxnSpPr>
            <p:nvPr/>
          </p:nvCxnSpPr>
          <p:spPr>
            <a:xfrm>
              <a:off x="1951699"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5BA84764-D033-4A03-9256-E1B73A89FD40}"/>
              </a:ext>
            </a:extLst>
          </p:cNvPr>
          <p:cNvGrpSpPr/>
          <p:nvPr/>
        </p:nvGrpSpPr>
        <p:grpSpPr>
          <a:xfrm>
            <a:off x="5665254" y="2368844"/>
            <a:ext cx="1030341" cy="773251"/>
            <a:chOff x="926674" y="2368849"/>
            <a:chExt cx="1030341" cy="773251"/>
          </a:xfrm>
        </p:grpSpPr>
        <p:cxnSp>
          <p:nvCxnSpPr>
            <p:cNvPr id="111" name="Straight Connector 110">
              <a:extLst>
                <a:ext uri="{FF2B5EF4-FFF2-40B4-BE49-F238E27FC236}">
                  <a16:creationId xmlns:a16="http://schemas.microsoft.com/office/drawing/2014/main" id="{1ADF64DF-33F3-4B8B-84E4-A065DFE0508D}"/>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EAF5D4A-F62C-402C-A5AB-77A639377734}"/>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890F7D2-AF95-41D4-9A61-BCFFD15262DE}"/>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E58951-3E19-4BA2-9FB3-5624B4F1B664}"/>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AD77FF4-494D-4F46-8BB9-4EB09142E787}"/>
                </a:ext>
              </a:extLst>
            </p:cNvPr>
            <p:cNvCxnSpPr>
              <a:cxnSpLocks/>
            </p:cNvCxnSpPr>
            <p:nvPr/>
          </p:nvCxnSpPr>
          <p:spPr>
            <a:xfrm>
              <a:off x="160825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CDA52A2-598C-4C91-BA41-A71097FDA230}"/>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0273B0A-4287-4A41-A79F-A125C8A0B8DA}"/>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2E1819C1-9DA3-4856-885D-64F8F950DCD9}"/>
              </a:ext>
            </a:extLst>
          </p:cNvPr>
          <p:cNvGrpSpPr/>
          <p:nvPr/>
        </p:nvGrpSpPr>
        <p:grpSpPr>
          <a:xfrm>
            <a:off x="6856050" y="2368844"/>
            <a:ext cx="1019709" cy="773251"/>
            <a:chOff x="926674" y="2368849"/>
            <a:chExt cx="1019709" cy="773251"/>
          </a:xfrm>
        </p:grpSpPr>
        <p:cxnSp>
          <p:nvCxnSpPr>
            <p:cNvPr id="119" name="Straight Connector 118">
              <a:extLst>
                <a:ext uri="{FF2B5EF4-FFF2-40B4-BE49-F238E27FC236}">
                  <a16:creationId xmlns:a16="http://schemas.microsoft.com/office/drawing/2014/main" id="{FE3293E6-CD83-4310-865B-6A7D33B8A542}"/>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3BB84F0-1675-4DF2-937F-5B9E219E5953}"/>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7B8E1F5-93B7-4593-887F-16561B34C6C6}"/>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51D5126-487C-41B0-A393-8D4064D95AF5}"/>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7F68DC0-4CAB-484C-99FF-129B36D4E51D}"/>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E4E7E4C-191F-41CA-B29D-C8E6579EA542}"/>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251DDAC-3959-4BC9-A51A-4F89E0185A04}"/>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C7229DF5-651E-4F10-9E37-7C4D8F3302EA}"/>
              </a:ext>
            </a:extLst>
          </p:cNvPr>
          <p:cNvGrpSpPr/>
          <p:nvPr/>
        </p:nvGrpSpPr>
        <p:grpSpPr>
          <a:xfrm>
            <a:off x="8042912" y="2368844"/>
            <a:ext cx="1019709" cy="773251"/>
            <a:chOff x="926674" y="2368849"/>
            <a:chExt cx="1019709" cy="773251"/>
          </a:xfrm>
        </p:grpSpPr>
        <p:cxnSp>
          <p:nvCxnSpPr>
            <p:cNvPr id="127" name="Straight Connector 126">
              <a:extLst>
                <a:ext uri="{FF2B5EF4-FFF2-40B4-BE49-F238E27FC236}">
                  <a16:creationId xmlns:a16="http://schemas.microsoft.com/office/drawing/2014/main" id="{DAE62F19-F072-4755-869E-43062E59B202}"/>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07524B2-62B2-4038-BC20-1C0B46F32CA4}"/>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2FA47D4-0E70-44C7-9EAF-06AB36C94103}"/>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AF6FDB3-D52F-484C-960D-674372986704}"/>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5FA512-DF0A-49CF-90FF-AEC44460124F}"/>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DB830DE-CEAC-4BC0-BF23-4F3A5F1FCFE1}"/>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FE33B6F-4B42-4DDF-B9D7-796484974D78}"/>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E5CDC7E-1675-4B51-A308-3FC8B2354604}"/>
              </a:ext>
            </a:extLst>
          </p:cNvPr>
          <p:cNvGrpSpPr/>
          <p:nvPr/>
        </p:nvGrpSpPr>
        <p:grpSpPr>
          <a:xfrm>
            <a:off x="9229029" y="2368844"/>
            <a:ext cx="1019709" cy="773251"/>
            <a:chOff x="926674" y="2368849"/>
            <a:chExt cx="1019709" cy="773251"/>
          </a:xfrm>
        </p:grpSpPr>
        <p:cxnSp>
          <p:nvCxnSpPr>
            <p:cNvPr id="135" name="Straight Connector 134">
              <a:extLst>
                <a:ext uri="{FF2B5EF4-FFF2-40B4-BE49-F238E27FC236}">
                  <a16:creationId xmlns:a16="http://schemas.microsoft.com/office/drawing/2014/main" id="{237B56EF-2AA1-4EBC-9E0D-426E715E9D3E}"/>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BDF36A4-2806-45ED-AFA0-8B16519108CE}"/>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5F2A739-B2BE-443F-A5EC-0B3BEEB68DEB}"/>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6D4E60-E70C-4A80-9111-8DB2B7DD2FB3}"/>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7E018EE-441D-439A-B5C9-F65D1723B846}"/>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74C83B4-CDDA-483A-9376-C2D3E6E8F0DC}"/>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F378493-1417-4A35-A285-76556315BD45}"/>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E3FF3017-CB7C-4DF3-A4BF-C588AE781D70}"/>
              </a:ext>
            </a:extLst>
          </p:cNvPr>
          <p:cNvGrpSpPr/>
          <p:nvPr/>
        </p:nvGrpSpPr>
        <p:grpSpPr>
          <a:xfrm>
            <a:off x="10409257" y="2368844"/>
            <a:ext cx="1019709" cy="773251"/>
            <a:chOff x="926674" y="2368849"/>
            <a:chExt cx="1019709" cy="773251"/>
          </a:xfrm>
        </p:grpSpPr>
        <p:cxnSp>
          <p:nvCxnSpPr>
            <p:cNvPr id="143" name="Straight Connector 142">
              <a:extLst>
                <a:ext uri="{FF2B5EF4-FFF2-40B4-BE49-F238E27FC236}">
                  <a16:creationId xmlns:a16="http://schemas.microsoft.com/office/drawing/2014/main" id="{BC6F7C2F-FC90-41DB-B878-33C3F2622950}"/>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B7814C1-1053-4ED4-B118-7F8DA98143ED}"/>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7B2FFE1-AD3A-4F16-9C23-5263AB37F225}"/>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C6272A3-F043-46BB-808C-9714DBAF5309}"/>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CF2AEAC-A997-4684-B875-F4BC373B385E}"/>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88913A5-394F-4E2D-AC97-87F00A5B7346}"/>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C4112D7-EAFB-4B8C-81E9-D1CC296DF3D7}"/>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8B99398A-F415-4EBF-9F89-73DCD79D3DE6}"/>
              </a:ext>
            </a:extLst>
          </p:cNvPr>
          <p:cNvGrpSpPr/>
          <p:nvPr/>
        </p:nvGrpSpPr>
        <p:grpSpPr>
          <a:xfrm>
            <a:off x="931990" y="3537419"/>
            <a:ext cx="1025025" cy="773251"/>
            <a:chOff x="931990" y="2368849"/>
            <a:chExt cx="1025025" cy="773251"/>
          </a:xfrm>
        </p:grpSpPr>
        <p:cxnSp>
          <p:nvCxnSpPr>
            <p:cNvPr id="151" name="Straight Connector 150">
              <a:extLst>
                <a:ext uri="{FF2B5EF4-FFF2-40B4-BE49-F238E27FC236}">
                  <a16:creationId xmlns:a16="http://schemas.microsoft.com/office/drawing/2014/main" id="{5955C2B1-A0C5-4A3E-8DAC-580D8A8665A8}"/>
                </a:ext>
              </a:extLst>
            </p:cNvPr>
            <p:cNvCxnSpPr>
              <a:cxnSpLocks/>
            </p:cNvCxnSpPr>
            <p:nvPr/>
          </p:nvCxnSpPr>
          <p:spPr>
            <a:xfrm>
              <a:off x="93199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51386F8-58FF-469A-9FD4-A9643B9F0034}"/>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5C7DE84-7CBE-48A1-8681-049F2985FE7F}"/>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6D77E24-D935-4F6B-BBD2-9EA8ACEDDD7C}"/>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97C5DAA-145A-44A8-A9F3-4DC8922668CA}"/>
                </a:ext>
              </a:extLst>
            </p:cNvPr>
            <p:cNvCxnSpPr>
              <a:cxnSpLocks/>
            </p:cNvCxnSpPr>
            <p:nvPr/>
          </p:nvCxnSpPr>
          <p:spPr>
            <a:xfrm>
              <a:off x="161356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4AE5E5A-8BC2-495A-88EE-718FF78D87A1}"/>
                </a:ext>
              </a:extLst>
            </p:cNvPr>
            <p:cNvCxnSpPr>
              <a:cxnSpLocks/>
            </p:cNvCxnSpPr>
            <p:nvPr/>
          </p:nvCxnSpPr>
          <p:spPr>
            <a:xfrm>
              <a:off x="178529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D18298E-9C4C-4789-A6FE-A0720F7D17D8}"/>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BB2D9F62-46EE-4C4E-82BC-E18D6882FA29}"/>
              </a:ext>
            </a:extLst>
          </p:cNvPr>
          <p:cNvGrpSpPr/>
          <p:nvPr/>
        </p:nvGrpSpPr>
        <p:grpSpPr>
          <a:xfrm>
            <a:off x="2112791" y="3537419"/>
            <a:ext cx="1030341" cy="773251"/>
            <a:chOff x="926674" y="2368849"/>
            <a:chExt cx="1030341" cy="773251"/>
          </a:xfrm>
        </p:grpSpPr>
        <p:cxnSp>
          <p:nvCxnSpPr>
            <p:cNvPr id="159" name="Straight Connector 158">
              <a:extLst>
                <a:ext uri="{FF2B5EF4-FFF2-40B4-BE49-F238E27FC236}">
                  <a16:creationId xmlns:a16="http://schemas.microsoft.com/office/drawing/2014/main" id="{33787C7B-3D6A-4E73-B2CE-0027C7DE53DF}"/>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589AFE8-FCFD-484F-8074-A974E7F91531}"/>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7B4F1C7-FEF4-44E7-A738-34D8AEFC3DCA}"/>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978EE8C-3326-4578-B631-95902D912A7D}"/>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06EB17D-2904-4B26-91C7-422C10F45A2A}"/>
                </a:ext>
              </a:extLst>
            </p:cNvPr>
            <p:cNvCxnSpPr>
              <a:cxnSpLocks/>
            </p:cNvCxnSpPr>
            <p:nvPr/>
          </p:nvCxnSpPr>
          <p:spPr>
            <a:xfrm>
              <a:off x="160825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1746DE5-8723-47D7-BFF5-B474D0E33117}"/>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75059A3-DC0B-4192-A797-2A25F0C8A77C}"/>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69937B1B-64F3-40E0-B1FA-E04085886481}"/>
              </a:ext>
            </a:extLst>
          </p:cNvPr>
          <p:cNvGrpSpPr/>
          <p:nvPr/>
        </p:nvGrpSpPr>
        <p:grpSpPr>
          <a:xfrm>
            <a:off x="3303587" y="3537419"/>
            <a:ext cx="1019709" cy="773251"/>
            <a:chOff x="926674" y="2368849"/>
            <a:chExt cx="1019709" cy="773251"/>
          </a:xfrm>
        </p:grpSpPr>
        <p:cxnSp>
          <p:nvCxnSpPr>
            <p:cNvPr id="167" name="Straight Connector 166">
              <a:extLst>
                <a:ext uri="{FF2B5EF4-FFF2-40B4-BE49-F238E27FC236}">
                  <a16:creationId xmlns:a16="http://schemas.microsoft.com/office/drawing/2014/main" id="{914F0C72-4857-4A9A-B843-3066BF57BD15}"/>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2B17CB2-ECF9-414F-8373-5325B799CE78}"/>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72C1FF9-BA93-49B7-9103-9145CBAC0109}"/>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B9FF782-5F3F-43B9-9D15-890F8C4D2567}"/>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E9D3CCE-156A-40FB-8F0A-7F3D39A69019}"/>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372E3A0-17A0-4246-84EC-F51BB5EB0AAE}"/>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BCA6E57-4E5B-4CE0-BE85-A775C6443562}"/>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02DA41BC-7FAD-4042-B514-7907B6DAC6C2}"/>
              </a:ext>
            </a:extLst>
          </p:cNvPr>
          <p:cNvGrpSpPr/>
          <p:nvPr/>
        </p:nvGrpSpPr>
        <p:grpSpPr>
          <a:xfrm>
            <a:off x="4484453" y="3537419"/>
            <a:ext cx="1025025" cy="773251"/>
            <a:chOff x="926674" y="2368849"/>
            <a:chExt cx="1025025" cy="773251"/>
          </a:xfrm>
        </p:grpSpPr>
        <p:cxnSp>
          <p:nvCxnSpPr>
            <p:cNvPr id="175" name="Straight Connector 174">
              <a:extLst>
                <a:ext uri="{FF2B5EF4-FFF2-40B4-BE49-F238E27FC236}">
                  <a16:creationId xmlns:a16="http://schemas.microsoft.com/office/drawing/2014/main" id="{B24E44C9-C51A-487B-B3F7-17BB78A7D047}"/>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868728F-58EC-47BD-8925-128CACA043E9}"/>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5BECC2B-80ED-44CA-9B32-7F765A5583F1}"/>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C17066E-5B9A-4A9B-9FE3-C3CF4B9136E5}"/>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9A037B3-F4D7-468D-B05F-55218BF3DCC3}"/>
                </a:ext>
              </a:extLst>
            </p:cNvPr>
            <p:cNvCxnSpPr>
              <a:cxnSpLocks/>
            </p:cNvCxnSpPr>
            <p:nvPr/>
          </p:nvCxnSpPr>
          <p:spPr>
            <a:xfrm>
              <a:off x="161356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861B59E-E9DD-4FF2-8D8B-317874DBB16A}"/>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194E5C8-8E3B-49F1-B2F4-613C2DD3826F}"/>
                </a:ext>
              </a:extLst>
            </p:cNvPr>
            <p:cNvCxnSpPr>
              <a:cxnSpLocks/>
            </p:cNvCxnSpPr>
            <p:nvPr/>
          </p:nvCxnSpPr>
          <p:spPr>
            <a:xfrm>
              <a:off x="1951699"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254F1B9-0BD1-4091-8469-711042172061}"/>
              </a:ext>
            </a:extLst>
          </p:cNvPr>
          <p:cNvGrpSpPr/>
          <p:nvPr/>
        </p:nvGrpSpPr>
        <p:grpSpPr>
          <a:xfrm>
            <a:off x="5665254" y="3537419"/>
            <a:ext cx="1030341" cy="773251"/>
            <a:chOff x="926674" y="2368849"/>
            <a:chExt cx="1030341" cy="773251"/>
          </a:xfrm>
        </p:grpSpPr>
        <p:cxnSp>
          <p:nvCxnSpPr>
            <p:cNvPr id="183" name="Straight Connector 182">
              <a:extLst>
                <a:ext uri="{FF2B5EF4-FFF2-40B4-BE49-F238E27FC236}">
                  <a16:creationId xmlns:a16="http://schemas.microsoft.com/office/drawing/2014/main" id="{A79883CA-96B0-4291-9670-2097F61C2AB5}"/>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6108EEF-5B28-4195-9A96-328DD923CBBC}"/>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3B4EB49-F694-4086-811B-A37D92F93D80}"/>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C75F48-E81E-478C-B2C6-640811A95CB5}"/>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D68CD73-E4AB-475A-ACCB-F08BAE631D2C}"/>
                </a:ext>
              </a:extLst>
            </p:cNvPr>
            <p:cNvCxnSpPr>
              <a:cxnSpLocks/>
            </p:cNvCxnSpPr>
            <p:nvPr/>
          </p:nvCxnSpPr>
          <p:spPr>
            <a:xfrm>
              <a:off x="160825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298E292-783E-4DD9-9089-DCD13D55CD0D}"/>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5EC9FB8-2D65-4811-9C26-29FA5D3ABC92}"/>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FC2AC266-52AC-4E1A-956C-709AE8CFD72A}"/>
              </a:ext>
            </a:extLst>
          </p:cNvPr>
          <p:cNvGrpSpPr/>
          <p:nvPr/>
        </p:nvGrpSpPr>
        <p:grpSpPr>
          <a:xfrm>
            <a:off x="6856050" y="3537419"/>
            <a:ext cx="1019709" cy="773251"/>
            <a:chOff x="926674" y="2368849"/>
            <a:chExt cx="1019709" cy="773251"/>
          </a:xfrm>
        </p:grpSpPr>
        <p:cxnSp>
          <p:nvCxnSpPr>
            <p:cNvPr id="191" name="Straight Connector 190">
              <a:extLst>
                <a:ext uri="{FF2B5EF4-FFF2-40B4-BE49-F238E27FC236}">
                  <a16:creationId xmlns:a16="http://schemas.microsoft.com/office/drawing/2014/main" id="{F6BFD47B-B95B-4C49-8630-E0A38CEAD887}"/>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2CD9644-8763-4AE2-8469-73FBC2D42F6A}"/>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AC709EE-4228-4C68-8891-2CFEC0A7F8F0}"/>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92D42C3-D426-4412-A2E9-B09269032902}"/>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0D9AB2D-86B3-4419-A890-C17D23ADED9A}"/>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E0CA76FE-32DE-46E0-8DD4-FA6098C01034}"/>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22A716F-7B6F-4C3B-A561-5AB332F39198}"/>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8" name="Group 197">
            <a:extLst>
              <a:ext uri="{FF2B5EF4-FFF2-40B4-BE49-F238E27FC236}">
                <a16:creationId xmlns:a16="http://schemas.microsoft.com/office/drawing/2014/main" id="{BC91F06B-BD4B-49EE-A704-F48293738EFE}"/>
              </a:ext>
            </a:extLst>
          </p:cNvPr>
          <p:cNvGrpSpPr/>
          <p:nvPr/>
        </p:nvGrpSpPr>
        <p:grpSpPr>
          <a:xfrm>
            <a:off x="8042912" y="3537419"/>
            <a:ext cx="1019709" cy="773251"/>
            <a:chOff x="926674" y="2368849"/>
            <a:chExt cx="1019709" cy="773251"/>
          </a:xfrm>
        </p:grpSpPr>
        <p:cxnSp>
          <p:nvCxnSpPr>
            <p:cNvPr id="199" name="Straight Connector 198">
              <a:extLst>
                <a:ext uri="{FF2B5EF4-FFF2-40B4-BE49-F238E27FC236}">
                  <a16:creationId xmlns:a16="http://schemas.microsoft.com/office/drawing/2014/main" id="{2E6F0A53-8443-4CCE-B4E6-9429BF9F288A}"/>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A4064CF-D2F3-469F-B4BE-05EC32860EE6}"/>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9424591-1CF8-494D-9034-86CC97DCD0B8}"/>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08BA137-DB4B-4E52-B29E-E5AC7C65C4E6}"/>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19B0C6C-39AF-49FA-989C-10FEE5E7BC6D}"/>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300B3B9-7534-48D5-872C-C83154638C86}"/>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B890762-E9EC-4628-A4F2-86FDAA89B6F2}"/>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290F9DBF-F6F9-46B6-97E9-C0FF199A6453}"/>
              </a:ext>
            </a:extLst>
          </p:cNvPr>
          <p:cNvGrpSpPr/>
          <p:nvPr/>
        </p:nvGrpSpPr>
        <p:grpSpPr>
          <a:xfrm>
            <a:off x="9229029" y="3537419"/>
            <a:ext cx="1019709" cy="773251"/>
            <a:chOff x="926674" y="2368849"/>
            <a:chExt cx="1019709" cy="773251"/>
          </a:xfrm>
        </p:grpSpPr>
        <p:cxnSp>
          <p:nvCxnSpPr>
            <p:cNvPr id="207" name="Straight Connector 206">
              <a:extLst>
                <a:ext uri="{FF2B5EF4-FFF2-40B4-BE49-F238E27FC236}">
                  <a16:creationId xmlns:a16="http://schemas.microsoft.com/office/drawing/2014/main" id="{56607D82-F830-404B-99A4-2E0F3AA0C1F9}"/>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4BFCE5B-1030-4412-9EC7-70A7DB2A8B0E}"/>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ED020E7-0089-4696-96DD-AA735C5BF101}"/>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7AEE321-44D9-4296-A0FB-874D3269471B}"/>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BDE6806-9076-4458-B210-283D5C08F5D9}"/>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5BE58EB-F43B-4D1D-8A78-AC0EAE5CFFCF}"/>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E853154-7D0B-4D51-92B9-F86C77ED7E85}"/>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8C039ADB-36EA-4F72-B81B-1732EE4C0F5B}"/>
              </a:ext>
            </a:extLst>
          </p:cNvPr>
          <p:cNvGrpSpPr/>
          <p:nvPr/>
        </p:nvGrpSpPr>
        <p:grpSpPr>
          <a:xfrm>
            <a:off x="10409257" y="3537419"/>
            <a:ext cx="1019709" cy="773251"/>
            <a:chOff x="926674" y="2368849"/>
            <a:chExt cx="1019709" cy="773251"/>
          </a:xfrm>
        </p:grpSpPr>
        <p:cxnSp>
          <p:nvCxnSpPr>
            <p:cNvPr id="215" name="Straight Connector 214">
              <a:extLst>
                <a:ext uri="{FF2B5EF4-FFF2-40B4-BE49-F238E27FC236}">
                  <a16:creationId xmlns:a16="http://schemas.microsoft.com/office/drawing/2014/main" id="{F37D34F7-5293-4523-BD3E-B3D59FD33B19}"/>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FC468DB-EC11-41A3-8330-A11A21643F24}"/>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088605E-4913-41D3-BC82-ED4960E5E217}"/>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40E3A6F-8F6A-44AC-80AD-F574239FCAF4}"/>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7168626-B834-4240-92EE-59C19D8236D1}"/>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300F4D9-FA6A-49F2-B7FB-361BAB24DBF7}"/>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9E6F2EB-8307-4E8C-B7D6-84B9E77CFE6E}"/>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01094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A48E981-F432-42C1-BAC3-095E24F2082B}"/>
              </a:ext>
            </a:extLst>
          </p:cNvPr>
          <p:cNvSpPr/>
          <p:nvPr/>
        </p:nvSpPr>
        <p:spPr>
          <a:xfrm>
            <a:off x="-3397250" y="393700"/>
            <a:ext cx="17468850" cy="44958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34A3100D-2FB0-4BDE-81B8-CDB6BDC9CE20}"/>
              </a:ext>
            </a:extLst>
          </p:cNvPr>
          <p:cNvCxnSpPr>
            <a:cxnSpLocks/>
          </p:cNvCxnSpPr>
          <p:nvPr/>
        </p:nvCxnSpPr>
        <p:spPr>
          <a:xfrm>
            <a:off x="11052579" y="118176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 name="Group 1">
            <a:extLst>
              <a:ext uri="{FF2B5EF4-FFF2-40B4-BE49-F238E27FC236}">
                <a16:creationId xmlns:a16="http://schemas.microsoft.com/office/drawing/2014/main" id="{137AC275-DD5E-41C4-B12F-E8B96516E078}"/>
              </a:ext>
            </a:extLst>
          </p:cNvPr>
          <p:cNvGrpSpPr/>
          <p:nvPr/>
        </p:nvGrpSpPr>
        <p:grpSpPr>
          <a:xfrm>
            <a:off x="4876799" y="1537920"/>
            <a:ext cx="7645399" cy="2688665"/>
            <a:chOff x="0" y="1285214"/>
            <a:chExt cx="12192000" cy="4287572"/>
          </a:xfrm>
        </p:grpSpPr>
        <p:pic>
          <p:nvPicPr>
            <p:cNvPr id="5" name="Picture 4">
              <a:extLst>
                <a:ext uri="{FF2B5EF4-FFF2-40B4-BE49-F238E27FC236}">
                  <a16:creationId xmlns:a16="http://schemas.microsoft.com/office/drawing/2014/main" id="{6DFCB676-F195-4CA1-8608-A65C1ED29515}"/>
                </a:ext>
              </a:extLst>
            </p:cNvPr>
            <p:cNvPicPr>
              <a:picLocks noChangeAspect="1"/>
            </p:cNvPicPr>
            <p:nvPr/>
          </p:nvPicPr>
          <p:blipFill>
            <a:blip r:embed="rId2"/>
            <a:stretch>
              <a:fillRect/>
            </a:stretch>
          </p:blipFill>
          <p:spPr>
            <a:xfrm>
              <a:off x="0" y="1285214"/>
              <a:ext cx="12192000" cy="4287572"/>
            </a:xfrm>
            <a:prstGeom prst="rect">
              <a:avLst/>
            </a:prstGeom>
          </p:spPr>
        </p:pic>
        <p:sp>
          <p:nvSpPr>
            <p:cNvPr id="4" name="Rectangle 3">
              <a:extLst>
                <a:ext uri="{FF2B5EF4-FFF2-40B4-BE49-F238E27FC236}">
                  <a16:creationId xmlns:a16="http://schemas.microsoft.com/office/drawing/2014/main" id="{AB46C404-5D6B-4895-B68B-20A9A8F768B1}"/>
                </a:ext>
              </a:extLst>
            </p:cNvPr>
            <p:cNvSpPr/>
            <p:nvPr/>
          </p:nvSpPr>
          <p:spPr>
            <a:xfrm>
              <a:off x="257750" y="1285214"/>
              <a:ext cx="11629450" cy="406003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6487FD96-74DB-48F2-A700-5AF841156DD1}"/>
                </a:ext>
              </a:extLst>
            </p:cNvPr>
            <p:cNvCxnSpPr>
              <a:cxnSpLocks/>
            </p:cNvCxnSpPr>
            <p:nvPr/>
          </p:nvCxnSpPr>
          <p:spPr>
            <a:xfrm>
              <a:off x="1196698" y="1730609"/>
              <a:ext cx="99786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296B77E3-BEFD-4A35-B6E0-CF64C24EFEF4}"/>
                </a:ext>
              </a:extLst>
            </p:cNvPr>
            <p:cNvCxnSpPr>
              <a:cxnSpLocks/>
            </p:cNvCxnSpPr>
            <p:nvPr/>
          </p:nvCxnSpPr>
          <p:spPr>
            <a:xfrm>
              <a:off x="1196698" y="1900397"/>
              <a:ext cx="99786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DB3569B3-4698-4DFB-A96A-3A2C789856E9}"/>
                </a:ext>
              </a:extLst>
            </p:cNvPr>
            <p:cNvCxnSpPr>
              <a:cxnSpLocks/>
            </p:cNvCxnSpPr>
            <p:nvPr/>
          </p:nvCxnSpPr>
          <p:spPr>
            <a:xfrm>
              <a:off x="1196698" y="4783723"/>
              <a:ext cx="99786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D5D272D-FFE4-4EF2-88EA-7EA513BB126A}"/>
                </a:ext>
              </a:extLst>
            </p:cNvPr>
            <p:cNvCxnSpPr>
              <a:cxnSpLocks/>
            </p:cNvCxnSpPr>
            <p:nvPr/>
          </p:nvCxnSpPr>
          <p:spPr>
            <a:xfrm>
              <a:off x="1196698" y="4956579"/>
              <a:ext cx="997862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85" name="Group 84">
              <a:extLst>
                <a:ext uri="{FF2B5EF4-FFF2-40B4-BE49-F238E27FC236}">
                  <a16:creationId xmlns:a16="http://schemas.microsoft.com/office/drawing/2014/main" id="{3FD7A2DD-0DEF-4990-AE26-CDB9DC1D3F25}"/>
                </a:ext>
              </a:extLst>
            </p:cNvPr>
            <p:cNvGrpSpPr/>
            <p:nvPr/>
          </p:nvGrpSpPr>
          <p:grpSpPr>
            <a:xfrm>
              <a:off x="931990" y="2368844"/>
              <a:ext cx="1025025" cy="773251"/>
              <a:chOff x="931990" y="2368849"/>
              <a:chExt cx="1025025" cy="773251"/>
            </a:xfrm>
          </p:grpSpPr>
          <p:cxnSp>
            <p:nvCxnSpPr>
              <p:cNvPr id="9" name="Straight Connector 8">
                <a:extLst>
                  <a:ext uri="{FF2B5EF4-FFF2-40B4-BE49-F238E27FC236}">
                    <a16:creationId xmlns:a16="http://schemas.microsoft.com/office/drawing/2014/main" id="{E942D842-5711-4E4D-87CF-B0FD84673A6E}"/>
                  </a:ext>
                </a:extLst>
              </p:cNvPr>
              <p:cNvCxnSpPr>
                <a:cxnSpLocks/>
              </p:cNvCxnSpPr>
              <p:nvPr/>
            </p:nvCxnSpPr>
            <p:spPr>
              <a:xfrm>
                <a:off x="93199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0B7FC10-04A9-459C-90BB-A889D50651D0}"/>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552082E-1EC2-4F37-9E90-85D757F51001}"/>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E273E1A-86D4-4E66-AD00-A809A341CBDA}"/>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3ADF669-A97D-4858-A7D2-09BC135A903E}"/>
                  </a:ext>
                </a:extLst>
              </p:cNvPr>
              <p:cNvCxnSpPr>
                <a:cxnSpLocks/>
              </p:cNvCxnSpPr>
              <p:nvPr/>
            </p:nvCxnSpPr>
            <p:spPr>
              <a:xfrm>
                <a:off x="161356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600BA8F-09D1-408F-8558-ABAF7A97B4A9}"/>
                  </a:ext>
                </a:extLst>
              </p:cNvPr>
              <p:cNvCxnSpPr>
                <a:cxnSpLocks/>
              </p:cNvCxnSpPr>
              <p:nvPr/>
            </p:nvCxnSpPr>
            <p:spPr>
              <a:xfrm>
                <a:off x="178529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4B59D9C-22BA-47CF-8302-CCE143745DD5}"/>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B56552B0-A1C7-41C3-9BBC-6B4538931484}"/>
                </a:ext>
              </a:extLst>
            </p:cNvPr>
            <p:cNvGrpSpPr/>
            <p:nvPr/>
          </p:nvGrpSpPr>
          <p:grpSpPr>
            <a:xfrm>
              <a:off x="2112791" y="2368844"/>
              <a:ext cx="1030341" cy="773251"/>
              <a:chOff x="926674" y="2368849"/>
              <a:chExt cx="1030341" cy="773251"/>
            </a:xfrm>
          </p:grpSpPr>
          <p:cxnSp>
            <p:nvCxnSpPr>
              <p:cNvPr id="87" name="Straight Connector 86">
                <a:extLst>
                  <a:ext uri="{FF2B5EF4-FFF2-40B4-BE49-F238E27FC236}">
                    <a16:creationId xmlns:a16="http://schemas.microsoft.com/office/drawing/2014/main" id="{7F035B56-6469-4273-91CA-612DE6E03787}"/>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EA9F7CF5-04A3-46F6-970F-FA0B0751D070}"/>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738F29E-E731-46AF-8DD8-4A37F3AF31CC}"/>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AC4FDF00-CA7E-4A9A-B300-7D0AFB2E2D04}"/>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BF3666DE-5464-48CB-8B2C-F9E0519C2162}"/>
                  </a:ext>
                </a:extLst>
              </p:cNvPr>
              <p:cNvCxnSpPr>
                <a:cxnSpLocks/>
              </p:cNvCxnSpPr>
              <p:nvPr/>
            </p:nvCxnSpPr>
            <p:spPr>
              <a:xfrm>
                <a:off x="160825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12B0CC6C-66FA-4F13-8521-C16E551C888C}"/>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8899C9FD-C528-4F42-87C5-4A7592946408}"/>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4" name="Group 93">
              <a:extLst>
                <a:ext uri="{FF2B5EF4-FFF2-40B4-BE49-F238E27FC236}">
                  <a16:creationId xmlns:a16="http://schemas.microsoft.com/office/drawing/2014/main" id="{0EDF8C83-B6DF-4A27-8BD7-83667E6502B6}"/>
                </a:ext>
              </a:extLst>
            </p:cNvPr>
            <p:cNvGrpSpPr/>
            <p:nvPr/>
          </p:nvGrpSpPr>
          <p:grpSpPr>
            <a:xfrm>
              <a:off x="3303587" y="2368844"/>
              <a:ext cx="1019709" cy="773251"/>
              <a:chOff x="926674" y="2368849"/>
              <a:chExt cx="1019709" cy="773251"/>
            </a:xfrm>
          </p:grpSpPr>
          <p:cxnSp>
            <p:nvCxnSpPr>
              <p:cNvPr id="95" name="Straight Connector 94">
                <a:extLst>
                  <a:ext uri="{FF2B5EF4-FFF2-40B4-BE49-F238E27FC236}">
                    <a16:creationId xmlns:a16="http://schemas.microsoft.com/office/drawing/2014/main" id="{E0A1EE63-3230-42FF-9887-6D160F22803A}"/>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66DD254-AB87-4105-B3E5-1690C6A71589}"/>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ED281B9A-A05F-4344-B09F-895D727A3D03}"/>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51BE956-2CF0-48D1-A92D-1A13ADA4A391}"/>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93AB684-C1D5-4879-A037-4BE51CC93AB3}"/>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9805C93-6C3F-4FE3-8839-280D0B225385}"/>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A8F4742F-7931-4FB4-83F6-8E394EB8B8FC}"/>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02" name="Group 101">
              <a:extLst>
                <a:ext uri="{FF2B5EF4-FFF2-40B4-BE49-F238E27FC236}">
                  <a16:creationId xmlns:a16="http://schemas.microsoft.com/office/drawing/2014/main" id="{70897AA4-3CC9-443D-9F94-7AD1AA005B4D}"/>
                </a:ext>
              </a:extLst>
            </p:cNvPr>
            <p:cNvGrpSpPr/>
            <p:nvPr/>
          </p:nvGrpSpPr>
          <p:grpSpPr>
            <a:xfrm>
              <a:off x="4484453" y="2368844"/>
              <a:ext cx="1025025" cy="773251"/>
              <a:chOff x="926674" y="2368849"/>
              <a:chExt cx="1025025" cy="773251"/>
            </a:xfrm>
          </p:grpSpPr>
          <p:cxnSp>
            <p:nvCxnSpPr>
              <p:cNvPr id="103" name="Straight Connector 102">
                <a:extLst>
                  <a:ext uri="{FF2B5EF4-FFF2-40B4-BE49-F238E27FC236}">
                    <a16:creationId xmlns:a16="http://schemas.microsoft.com/office/drawing/2014/main" id="{9E2BA524-82DC-4C7B-A702-929CE6A85FA3}"/>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B22E1E6C-9709-4BD4-BA16-692BD9177AE3}"/>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F382D01-5CF7-4B97-BD91-E95CB7534B70}"/>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F7B66F43-0A92-471A-B146-D189EAD218CD}"/>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795B1293-D8D1-4B9D-95F4-EF30F33E3F54}"/>
                  </a:ext>
                </a:extLst>
              </p:cNvPr>
              <p:cNvCxnSpPr>
                <a:cxnSpLocks/>
              </p:cNvCxnSpPr>
              <p:nvPr/>
            </p:nvCxnSpPr>
            <p:spPr>
              <a:xfrm>
                <a:off x="161356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6398239B-DC42-4D22-9E27-FFAD4EC649B7}"/>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4B59313A-4514-4284-981D-73AA961D27A7}"/>
                  </a:ext>
                </a:extLst>
              </p:cNvPr>
              <p:cNvCxnSpPr>
                <a:cxnSpLocks/>
              </p:cNvCxnSpPr>
              <p:nvPr/>
            </p:nvCxnSpPr>
            <p:spPr>
              <a:xfrm>
                <a:off x="1951699"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5BA84764-D033-4A03-9256-E1B73A89FD40}"/>
                </a:ext>
              </a:extLst>
            </p:cNvPr>
            <p:cNvGrpSpPr/>
            <p:nvPr/>
          </p:nvGrpSpPr>
          <p:grpSpPr>
            <a:xfrm>
              <a:off x="5665254" y="2368844"/>
              <a:ext cx="1030341" cy="773251"/>
              <a:chOff x="926674" y="2368849"/>
              <a:chExt cx="1030341" cy="773251"/>
            </a:xfrm>
          </p:grpSpPr>
          <p:cxnSp>
            <p:nvCxnSpPr>
              <p:cNvPr id="111" name="Straight Connector 110">
                <a:extLst>
                  <a:ext uri="{FF2B5EF4-FFF2-40B4-BE49-F238E27FC236}">
                    <a16:creationId xmlns:a16="http://schemas.microsoft.com/office/drawing/2014/main" id="{1ADF64DF-33F3-4B8B-84E4-A065DFE0508D}"/>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4EAF5D4A-F62C-402C-A5AB-77A639377734}"/>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C890F7D2-AF95-41D4-9A61-BCFFD15262DE}"/>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09E58951-3E19-4BA2-9FB3-5624B4F1B664}"/>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EAD77FF4-494D-4F46-8BB9-4EB09142E787}"/>
                  </a:ext>
                </a:extLst>
              </p:cNvPr>
              <p:cNvCxnSpPr>
                <a:cxnSpLocks/>
              </p:cNvCxnSpPr>
              <p:nvPr/>
            </p:nvCxnSpPr>
            <p:spPr>
              <a:xfrm>
                <a:off x="160825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9CDA52A2-598C-4C91-BA41-A71097FDA230}"/>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80273B0A-4287-4A41-A79F-A125C8A0B8DA}"/>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18" name="Group 117">
              <a:extLst>
                <a:ext uri="{FF2B5EF4-FFF2-40B4-BE49-F238E27FC236}">
                  <a16:creationId xmlns:a16="http://schemas.microsoft.com/office/drawing/2014/main" id="{2E1819C1-9DA3-4856-885D-64F8F950DCD9}"/>
                </a:ext>
              </a:extLst>
            </p:cNvPr>
            <p:cNvGrpSpPr/>
            <p:nvPr/>
          </p:nvGrpSpPr>
          <p:grpSpPr>
            <a:xfrm>
              <a:off x="6856050" y="2368844"/>
              <a:ext cx="1019709" cy="773251"/>
              <a:chOff x="926674" y="2368849"/>
              <a:chExt cx="1019709" cy="773251"/>
            </a:xfrm>
          </p:grpSpPr>
          <p:cxnSp>
            <p:nvCxnSpPr>
              <p:cNvPr id="119" name="Straight Connector 118">
                <a:extLst>
                  <a:ext uri="{FF2B5EF4-FFF2-40B4-BE49-F238E27FC236}">
                    <a16:creationId xmlns:a16="http://schemas.microsoft.com/office/drawing/2014/main" id="{FE3293E6-CD83-4310-865B-6A7D33B8A542}"/>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93BB84F0-1675-4DF2-937F-5B9E219E5953}"/>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F7B8E1F5-93B7-4593-887F-16561B34C6C6}"/>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51D5126-487C-41B0-A393-8D4064D95AF5}"/>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87F68DC0-4CAB-484C-99FF-129B36D4E51D}"/>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4E4E7E4C-191F-41CA-B29D-C8E6579EA542}"/>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8251DDAC-3959-4BC9-A51A-4F89E0185A04}"/>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26" name="Group 125">
              <a:extLst>
                <a:ext uri="{FF2B5EF4-FFF2-40B4-BE49-F238E27FC236}">
                  <a16:creationId xmlns:a16="http://schemas.microsoft.com/office/drawing/2014/main" id="{C7229DF5-651E-4F10-9E37-7C4D8F3302EA}"/>
                </a:ext>
              </a:extLst>
            </p:cNvPr>
            <p:cNvGrpSpPr/>
            <p:nvPr/>
          </p:nvGrpSpPr>
          <p:grpSpPr>
            <a:xfrm>
              <a:off x="8042912" y="2368844"/>
              <a:ext cx="1019709" cy="773251"/>
              <a:chOff x="926674" y="2368849"/>
              <a:chExt cx="1019709" cy="773251"/>
            </a:xfrm>
          </p:grpSpPr>
          <p:cxnSp>
            <p:nvCxnSpPr>
              <p:cNvPr id="127" name="Straight Connector 126">
                <a:extLst>
                  <a:ext uri="{FF2B5EF4-FFF2-40B4-BE49-F238E27FC236}">
                    <a16:creationId xmlns:a16="http://schemas.microsoft.com/office/drawing/2014/main" id="{DAE62F19-F072-4755-869E-43062E59B202}"/>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C07524B2-62B2-4038-BC20-1C0B46F32CA4}"/>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52FA47D4-0E70-44C7-9EAF-06AB36C94103}"/>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5AF6FDB3-D52F-484C-960D-674372986704}"/>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785FA512-DF0A-49CF-90FF-AEC44460124F}"/>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8DB830DE-CEAC-4BC0-BF23-4F3A5F1FCFE1}"/>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8FE33B6F-4B42-4DDF-B9D7-796484974D78}"/>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34" name="Group 133">
              <a:extLst>
                <a:ext uri="{FF2B5EF4-FFF2-40B4-BE49-F238E27FC236}">
                  <a16:creationId xmlns:a16="http://schemas.microsoft.com/office/drawing/2014/main" id="{3E5CDC7E-1675-4B51-A308-3FC8B2354604}"/>
                </a:ext>
              </a:extLst>
            </p:cNvPr>
            <p:cNvGrpSpPr/>
            <p:nvPr/>
          </p:nvGrpSpPr>
          <p:grpSpPr>
            <a:xfrm>
              <a:off x="9229029" y="2368844"/>
              <a:ext cx="1019709" cy="773251"/>
              <a:chOff x="926674" y="2368849"/>
              <a:chExt cx="1019709" cy="773251"/>
            </a:xfrm>
          </p:grpSpPr>
          <p:cxnSp>
            <p:nvCxnSpPr>
              <p:cNvPr id="135" name="Straight Connector 134">
                <a:extLst>
                  <a:ext uri="{FF2B5EF4-FFF2-40B4-BE49-F238E27FC236}">
                    <a16:creationId xmlns:a16="http://schemas.microsoft.com/office/drawing/2014/main" id="{237B56EF-2AA1-4EBC-9E0D-426E715E9D3E}"/>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FBDF36A4-2806-45ED-AFA0-8B16519108CE}"/>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F5F2A739-B2BE-443F-A5EC-0B3BEEB68DEB}"/>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46D4E60-E70C-4A80-9111-8DB2B7DD2FB3}"/>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7E018EE-441D-439A-B5C9-F65D1723B846}"/>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74C83B4-CDDA-483A-9376-C2D3E6E8F0DC}"/>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F378493-1417-4A35-A285-76556315BD45}"/>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2" name="Group 141">
              <a:extLst>
                <a:ext uri="{FF2B5EF4-FFF2-40B4-BE49-F238E27FC236}">
                  <a16:creationId xmlns:a16="http://schemas.microsoft.com/office/drawing/2014/main" id="{E3FF3017-CB7C-4DF3-A4BF-C588AE781D70}"/>
                </a:ext>
              </a:extLst>
            </p:cNvPr>
            <p:cNvGrpSpPr/>
            <p:nvPr/>
          </p:nvGrpSpPr>
          <p:grpSpPr>
            <a:xfrm>
              <a:off x="10409257" y="2368844"/>
              <a:ext cx="1019709" cy="773251"/>
              <a:chOff x="926674" y="2368849"/>
              <a:chExt cx="1019709" cy="773251"/>
            </a:xfrm>
          </p:grpSpPr>
          <p:cxnSp>
            <p:nvCxnSpPr>
              <p:cNvPr id="143" name="Straight Connector 142">
                <a:extLst>
                  <a:ext uri="{FF2B5EF4-FFF2-40B4-BE49-F238E27FC236}">
                    <a16:creationId xmlns:a16="http://schemas.microsoft.com/office/drawing/2014/main" id="{BC6F7C2F-FC90-41DB-B878-33C3F2622950}"/>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EB7814C1-1053-4ED4-B118-7F8DA98143ED}"/>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7B2FFE1-AD3A-4F16-9C23-5263AB37F225}"/>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2C6272A3-F043-46BB-808C-9714DBAF5309}"/>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CF2AEAC-A997-4684-B875-F4BC373B385E}"/>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788913A5-394F-4E2D-AC97-87F00A5B7346}"/>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9C4112D7-EAFB-4B8C-81E9-D1CC296DF3D7}"/>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0" name="Group 149">
              <a:extLst>
                <a:ext uri="{FF2B5EF4-FFF2-40B4-BE49-F238E27FC236}">
                  <a16:creationId xmlns:a16="http://schemas.microsoft.com/office/drawing/2014/main" id="{8B99398A-F415-4EBF-9F89-73DCD79D3DE6}"/>
                </a:ext>
              </a:extLst>
            </p:cNvPr>
            <p:cNvGrpSpPr/>
            <p:nvPr/>
          </p:nvGrpSpPr>
          <p:grpSpPr>
            <a:xfrm>
              <a:off x="931990" y="3537419"/>
              <a:ext cx="1025025" cy="773251"/>
              <a:chOff x="931990" y="2368849"/>
              <a:chExt cx="1025025" cy="773251"/>
            </a:xfrm>
          </p:grpSpPr>
          <p:cxnSp>
            <p:nvCxnSpPr>
              <p:cNvPr id="151" name="Straight Connector 150">
                <a:extLst>
                  <a:ext uri="{FF2B5EF4-FFF2-40B4-BE49-F238E27FC236}">
                    <a16:creationId xmlns:a16="http://schemas.microsoft.com/office/drawing/2014/main" id="{5955C2B1-A0C5-4A3E-8DAC-580D8A8665A8}"/>
                  </a:ext>
                </a:extLst>
              </p:cNvPr>
              <p:cNvCxnSpPr>
                <a:cxnSpLocks/>
              </p:cNvCxnSpPr>
              <p:nvPr/>
            </p:nvCxnSpPr>
            <p:spPr>
              <a:xfrm>
                <a:off x="93199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251386F8-58FF-469A-9FD4-A9643B9F0034}"/>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55C7DE84-7CBE-48A1-8681-049F2985FE7F}"/>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F6D77E24-D935-4F6B-BBD2-9EA8ACEDDD7C}"/>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397C5DAA-145A-44A8-A9F3-4DC8922668CA}"/>
                  </a:ext>
                </a:extLst>
              </p:cNvPr>
              <p:cNvCxnSpPr>
                <a:cxnSpLocks/>
              </p:cNvCxnSpPr>
              <p:nvPr/>
            </p:nvCxnSpPr>
            <p:spPr>
              <a:xfrm>
                <a:off x="161356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04AE5E5A-8BC2-495A-88EE-718FF78D87A1}"/>
                  </a:ext>
                </a:extLst>
              </p:cNvPr>
              <p:cNvCxnSpPr>
                <a:cxnSpLocks/>
              </p:cNvCxnSpPr>
              <p:nvPr/>
            </p:nvCxnSpPr>
            <p:spPr>
              <a:xfrm>
                <a:off x="178529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CD18298E-9C4C-4789-A6FE-A0720F7D17D8}"/>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BB2D9F62-46EE-4C4E-82BC-E18D6882FA29}"/>
                </a:ext>
              </a:extLst>
            </p:cNvPr>
            <p:cNvGrpSpPr/>
            <p:nvPr/>
          </p:nvGrpSpPr>
          <p:grpSpPr>
            <a:xfrm>
              <a:off x="2112791" y="3537419"/>
              <a:ext cx="1030341" cy="773251"/>
              <a:chOff x="926674" y="2368849"/>
              <a:chExt cx="1030341" cy="773251"/>
            </a:xfrm>
          </p:grpSpPr>
          <p:cxnSp>
            <p:nvCxnSpPr>
              <p:cNvPr id="159" name="Straight Connector 158">
                <a:extLst>
                  <a:ext uri="{FF2B5EF4-FFF2-40B4-BE49-F238E27FC236}">
                    <a16:creationId xmlns:a16="http://schemas.microsoft.com/office/drawing/2014/main" id="{33787C7B-3D6A-4E73-B2CE-0027C7DE53DF}"/>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F589AFE8-FCFD-484F-8074-A974E7F91531}"/>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47B4F1C7-FEF4-44E7-A738-34D8AEFC3DCA}"/>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9978EE8C-3326-4578-B631-95902D912A7D}"/>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E06EB17D-2904-4B26-91C7-422C10F45A2A}"/>
                  </a:ext>
                </a:extLst>
              </p:cNvPr>
              <p:cNvCxnSpPr>
                <a:cxnSpLocks/>
              </p:cNvCxnSpPr>
              <p:nvPr/>
            </p:nvCxnSpPr>
            <p:spPr>
              <a:xfrm>
                <a:off x="160825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11746DE5-8723-47D7-BFF5-B474D0E33117}"/>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E75059A3-DC0B-4192-A797-2A25F0C8A77C}"/>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66" name="Group 165">
              <a:extLst>
                <a:ext uri="{FF2B5EF4-FFF2-40B4-BE49-F238E27FC236}">
                  <a16:creationId xmlns:a16="http://schemas.microsoft.com/office/drawing/2014/main" id="{69937B1B-64F3-40E0-B1FA-E04085886481}"/>
                </a:ext>
              </a:extLst>
            </p:cNvPr>
            <p:cNvGrpSpPr/>
            <p:nvPr/>
          </p:nvGrpSpPr>
          <p:grpSpPr>
            <a:xfrm>
              <a:off x="3303587" y="3537419"/>
              <a:ext cx="1019709" cy="773251"/>
              <a:chOff x="926674" y="2368849"/>
              <a:chExt cx="1019709" cy="773251"/>
            </a:xfrm>
          </p:grpSpPr>
          <p:cxnSp>
            <p:nvCxnSpPr>
              <p:cNvPr id="167" name="Straight Connector 166">
                <a:extLst>
                  <a:ext uri="{FF2B5EF4-FFF2-40B4-BE49-F238E27FC236}">
                    <a16:creationId xmlns:a16="http://schemas.microsoft.com/office/drawing/2014/main" id="{914F0C72-4857-4A9A-B843-3066BF57BD15}"/>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82B17CB2-ECF9-414F-8373-5325B799CE78}"/>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72C1FF9-BA93-49B7-9103-9145CBAC0109}"/>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3B9FF782-5F3F-43B9-9D15-890F8C4D2567}"/>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E9D3CCE-156A-40FB-8F0A-7F3D39A69019}"/>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8372E3A0-17A0-4246-84EC-F51BB5EB0AAE}"/>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4BCA6E57-4E5B-4CE0-BE85-A775C6443562}"/>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02DA41BC-7FAD-4042-B514-7907B6DAC6C2}"/>
                </a:ext>
              </a:extLst>
            </p:cNvPr>
            <p:cNvGrpSpPr/>
            <p:nvPr/>
          </p:nvGrpSpPr>
          <p:grpSpPr>
            <a:xfrm>
              <a:off x="4484453" y="3537419"/>
              <a:ext cx="1025025" cy="773251"/>
              <a:chOff x="926674" y="2368849"/>
              <a:chExt cx="1025025" cy="773251"/>
            </a:xfrm>
          </p:grpSpPr>
          <p:cxnSp>
            <p:nvCxnSpPr>
              <p:cNvPr id="175" name="Straight Connector 174">
                <a:extLst>
                  <a:ext uri="{FF2B5EF4-FFF2-40B4-BE49-F238E27FC236}">
                    <a16:creationId xmlns:a16="http://schemas.microsoft.com/office/drawing/2014/main" id="{B24E44C9-C51A-487B-B3F7-17BB78A7D047}"/>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868728F-58EC-47BD-8925-128CACA043E9}"/>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5BECC2B-80ED-44CA-9B32-7F765A5583F1}"/>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2C17066E-5B9A-4A9B-9FE3-C3CF4B9136E5}"/>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9A037B3-F4D7-468D-B05F-55218BF3DCC3}"/>
                  </a:ext>
                </a:extLst>
              </p:cNvPr>
              <p:cNvCxnSpPr>
                <a:cxnSpLocks/>
              </p:cNvCxnSpPr>
              <p:nvPr/>
            </p:nvCxnSpPr>
            <p:spPr>
              <a:xfrm>
                <a:off x="161356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A861B59E-E9DD-4FF2-8D8B-317874DBB16A}"/>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3194E5C8-8E3B-49F1-B2F4-613C2DD3826F}"/>
                  </a:ext>
                </a:extLst>
              </p:cNvPr>
              <p:cNvCxnSpPr>
                <a:cxnSpLocks/>
              </p:cNvCxnSpPr>
              <p:nvPr/>
            </p:nvCxnSpPr>
            <p:spPr>
              <a:xfrm>
                <a:off x="1951699"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254F1B9-0BD1-4091-8469-711042172061}"/>
                </a:ext>
              </a:extLst>
            </p:cNvPr>
            <p:cNvGrpSpPr/>
            <p:nvPr/>
          </p:nvGrpSpPr>
          <p:grpSpPr>
            <a:xfrm>
              <a:off x="5665254" y="3537419"/>
              <a:ext cx="1030341" cy="773251"/>
              <a:chOff x="926674" y="2368849"/>
              <a:chExt cx="1030341" cy="773251"/>
            </a:xfrm>
          </p:grpSpPr>
          <p:cxnSp>
            <p:nvCxnSpPr>
              <p:cNvPr id="183" name="Straight Connector 182">
                <a:extLst>
                  <a:ext uri="{FF2B5EF4-FFF2-40B4-BE49-F238E27FC236}">
                    <a16:creationId xmlns:a16="http://schemas.microsoft.com/office/drawing/2014/main" id="{A79883CA-96B0-4291-9670-2097F61C2AB5}"/>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4" name="Straight Connector 183">
                <a:extLst>
                  <a:ext uri="{FF2B5EF4-FFF2-40B4-BE49-F238E27FC236}">
                    <a16:creationId xmlns:a16="http://schemas.microsoft.com/office/drawing/2014/main" id="{16108EEF-5B28-4195-9A96-328DD923CBBC}"/>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C3B4EB49-F694-4086-811B-A37D92F93D80}"/>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B6C75F48-E81E-478C-B2C6-640811A95CB5}"/>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ED68CD73-E4AB-475A-ACCB-F08BAE631D2C}"/>
                  </a:ext>
                </a:extLst>
              </p:cNvPr>
              <p:cNvCxnSpPr>
                <a:cxnSpLocks/>
              </p:cNvCxnSpPr>
              <p:nvPr/>
            </p:nvCxnSpPr>
            <p:spPr>
              <a:xfrm>
                <a:off x="1608251"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E298E292-783E-4DD9-9089-DCD13D55CD0D}"/>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5EC9FB8-2D65-4811-9C26-29FA5D3ABC92}"/>
                  </a:ext>
                </a:extLst>
              </p:cNvPr>
              <p:cNvCxnSpPr>
                <a:cxnSpLocks/>
              </p:cNvCxnSpPr>
              <p:nvPr/>
            </p:nvCxnSpPr>
            <p:spPr>
              <a:xfrm>
                <a:off x="195701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0" name="Group 189">
              <a:extLst>
                <a:ext uri="{FF2B5EF4-FFF2-40B4-BE49-F238E27FC236}">
                  <a16:creationId xmlns:a16="http://schemas.microsoft.com/office/drawing/2014/main" id="{FC2AC266-52AC-4E1A-956C-709AE8CFD72A}"/>
                </a:ext>
              </a:extLst>
            </p:cNvPr>
            <p:cNvGrpSpPr/>
            <p:nvPr/>
          </p:nvGrpSpPr>
          <p:grpSpPr>
            <a:xfrm>
              <a:off x="6856050" y="3537419"/>
              <a:ext cx="1019709" cy="773251"/>
              <a:chOff x="926674" y="2368849"/>
              <a:chExt cx="1019709" cy="773251"/>
            </a:xfrm>
          </p:grpSpPr>
          <p:cxnSp>
            <p:nvCxnSpPr>
              <p:cNvPr id="191" name="Straight Connector 190">
                <a:extLst>
                  <a:ext uri="{FF2B5EF4-FFF2-40B4-BE49-F238E27FC236}">
                    <a16:creationId xmlns:a16="http://schemas.microsoft.com/office/drawing/2014/main" id="{F6BFD47B-B95B-4C49-8630-E0A38CEAD887}"/>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A2CD9644-8763-4AE2-8469-73FBC2D42F6A}"/>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4AC709EE-4228-4C68-8891-2CFEC0A7F8F0}"/>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292D42C3-D426-4412-A2E9-B09269032902}"/>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0D9AB2D-86B3-4419-A890-C17D23ADED9A}"/>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E0CA76FE-32DE-46E0-8DD4-FA6098C01034}"/>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22A716F-7B6F-4C3B-A561-5AB332F39198}"/>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8" name="Group 197">
              <a:extLst>
                <a:ext uri="{FF2B5EF4-FFF2-40B4-BE49-F238E27FC236}">
                  <a16:creationId xmlns:a16="http://schemas.microsoft.com/office/drawing/2014/main" id="{BC91F06B-BD4B-49EE-A704-F48293738EFE}"/>
                </a:ext>
              </a:extLst>
            </p:cNvPr>
            <p:cNvGrpSpPr/>
            <p:nvPr/>
          </p:nvGrpSpPr>
          <p:grpSpPr>
            <a:xfrm>
              <a:off x="8042912" y="3537419"/>
              <a:ext cx="1019709" cy="773251"/>
              <a:chOff x="926674" y="2368849"/>
              <a:chExt cx="1019709" cy="773251"/>
            </a:xfrm>
          </p:grpSpPr>
          <p:cxnSp>
            <p:nvCxnSpPr>
              <p:cNvPr id="199" name="Straight Connector 198">
                <a:extLst>
                  <a:ext uri="{FF2B5EF4-FFF2-40B4-BE49-F238E27FC236}">
                    <a16:creationId xmlns:a16="http://schemas.microsoft.com/office/drawing/2014/main" id="{2E6F0A53-8443-4CCE-B4E6-9429BF9F288A}"/>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FA4064CF-D2F3-469F-B4BE-05EC32860EE6}"/>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E9424591-1CF8-494D-9034-86CC97DCD0B8}"/>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908BA137-DB4B-4E52-B29E-E5AC7C65C4E6}"/>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19B0C6C-39AF-49FA-989C-10FEE5E7BC6D}"/>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9300B3B9-7534-48D5-872C-C83154638C86}"/>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FB890762-E9EC-4628-A4F2-86FDAA89B6F2}"/>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290F9DBF-F6F9-46B6-97E9-C0FF199A6453}"/>
                </a:ext>
              </a:extLst>
            </p:cNvPr>
            <p:cNvGrpSpPr/>
            <p:nvPr/>
          </p:nvGrpSpPr>
          <p:grpSpPr>
            <a:xfrm>
              <a:off x="9229029" y="3537419"/>
              <a:ext cx="1019709" cy="773251"/>
              <a:chOff x="926674" y="2368849"/>
              <a:chExt cx="1019709" cy="773251"/>
            </a:xfrm>
          </p:grpSpPr>
          <p:cxnSp>
            <p:nvCxnSpPr>
              <p:cNvPr id="207" name="Straight Connector 206">
                <a:extLst>
                  <a:ext uri="{FF2B5EF4-FFF2-40B4-BE49-F238E27FC236}">
                    <a16:creationId xmlns:a16="http://schemas.microsoft.com/office/drawing/2014/main" id="{56607D82-F830-404B-99A4-2E0F3AA0C1F9}"/>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C4BFCE5B-1030-4412-9EC7-70A7DB2A8B0E}"/>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9" name="Straight Connector 208">
                <a:extLst>
                  <a:ext uri="{FF2B5EF4-FFF2-40B4-BE49-F238E27FC236}">
                    <a16:creationId xmlns:a16="http://schemas.microsoft.com/office/drawing/2014/main" id="{2ED020E7-0089-4696-96DD-AA735C5BF101}"/>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0" name="Straight Connector 209">
                <a:extLst>
                  <a:ext uri="{FF2B5EF4-FFF2-40B4-BE49-F238E27FC236}">
                    <a16:creationId xmlns:a16="http://schemas.microsoft.com/office/drawing/2014/main" id="{D7AEE321-44D9-4296-A0FB-874D3269471B}"/>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1" name="Straight Connector 210">
                <a:extLst>
                  <a:ext uri="{FF2B5EF4-FFF2-40B4-BE49-F238E27FC236}">
                    <a16:creationId xmlns:a16="http://schemas.microsoft.com/office/drawing/2014/main" id="{DBDE6806-9076-4458-B210-283D5C08F5D9}"/>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B5BE58EB-F43B-4D1D-8A78-AC0EAE5CFFCF}"/>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3" name="Straight Connector 212">
                <a:extLst>
                  <a:ext uri="{FF2B5EF4-FFF2-40B4-BE49-F238E27FC236}">
                    <a16:creationId xmlns:a16="http://schemas.microsoft.com/office/drawing/2014/main" id="{EE853154-7D0B-4D51-92B9-F86C77ED7E85}"/>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14" name="Group 213">
              <a:extLst>
                <a:ext uri="{FF2B5EF4-FFF2-40B4-BE49-F238E27FC236}">
                  <a16:creationId xmlns:a16="http://schemas.microsoft.com/office/drawing/2014/main" id="{8C039ADB-36EA-4F72-B81B-1732EE4C0F5B}"/>
                </a:ext>
              </a:extLst>
            </p:cNvPr>
            <p:cNvGrpSpPr/>
            <p:nvPr/>
          </p:nvGrpSpPr>
          <p:grpSpPr>
            <a:xfrm>
              <a:off x="10409257" y="3537419"/>
              <a:ext cx="1019709" cy="773251"/>
              <a:chOff x="926674" y="2368849"/>
              <a:chExt cx="1019709" cy="773251"/>
            </a:xfrm>
          </p:grpSpPr>
          <p:cxnSp>
            <p:nvCxnSpPr>
              <p:cNvPr id="215" name="Straight Connector 214">
                <a:extLst>
                  <a:ext uri="{FF2B5EF4-FFF2-40B4-BE49-F238E27FC236}">
                    <a16:creationId xmlns:a16="http://schemas.microsoft.com/office/drawing/2014/main" id="{F37D34F7-5293-4523-BD3E-B3D59FD33B19}"/>
                  </a:ext>
                </a:extLst>
              </p:cNvPr>
              <p:cNvCxnSpPr>
                <a:cxnSpLocks/>
              </p:cNvCxnSpPr>
              <p:nvPr/>
            </p:nvCxnSpPr>
            <p:spPr>
              <a:xfrm>
                <a:off x="92667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6" name="Straight Connector 215">
                <a:extLst>
                  <a:ext uri="{FF2B5EF4-FFF2-40B4-BE49-F238E27FC236}">
                    <a16:creationId xmlns:a16="http://schemas.microsoft.com/office/drawing/2014/main" id="{1FC468DB-EC11-41A3-8330-A11A21643F24}"/>
                  </a:ext>
                </a:extLst>
              </p:cNvPr>
              <p:cNvCxnSpPr>
                <a:cxnSpLocks/>
              </p:cNvCxnSpPr>
              <p:nvPr/>
            </p:nvCxnSpPr>
            <p:spPr>
              <a:xfrm>
                <a:off x="1098397"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5088605E-4913-41D3-BC82-ED4960E5E217}"/>
                  </a:ext>
                </a:extLst>
              </p:cNvPr>
              <p:cNvCxnSpPr>
                <a:cxnSpLocks/>
              </p:cNvCxnSpPr>
              <p:nvPr/>
            </p:nvCxnSpPr>
            <p:spPr>
              <a:xfrm>
                <a:off x="1270120"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040E3A6F-8F6A-44AC-80AD-F574239FCAF4}"/>
                  </a:ext>
                </a:extLst>
              </p:cNvPr>
              <p:cNvCxnSpPr>
                <a:cxnSpLocks/>
              </p:cNvCxnSpPr>
              <p:nvPr/>
            </p:nvCxnSpPr>
            <p:spPr>
              <a:xfrm>
                <a:off x="1441844"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47168626-B834-4240-92EE-59C19D8236D1}"/>
                  </a:ext>
                </a:extLst>
              </p:cNvPr>
              <p:cNvCxnSpPr>
                <a:cxnSpLocks/>
              </p:cNvCxnSpPr>
              <p:nvPr/>
            </p:nvCxnSpPr>
            <p:spPr>
              <a:xfrm>
                <a:off x="160293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300F4D9-FA6A-49F2-B7FB-361BAB24DBF7}"/>
                  </a:ext>
                </a:extLst>
              </p:cNvPr>
              <p:cNvCxnSpPr>
                <a:cxnSpLocks/>
              </p:cNvCxnSpPr>
              <p:nvPr/>
            </p:nvCxnSpPr>
            <p:spPr>
              <a:xfrm>
                <a:off x="1779975"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D9E6F2EB-8307-4E8C-B7D6-84B9E77CFE6E}"/>
                  </a:ext>
                </a:extLst>
              </p:cNvPr>
              <p:cNvCxnSpPr>
                <a:cxnSpLocks/>
              </p:cNvCxnSpPr>
              <p:nvPr/>
            </p:nvCxnSpPr>
            <p:spPr>
              <a:xfrm>
                <a:off x="1946383" y="2368849"/>
                <a:ext cx="0" cy="77325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pic>
        <p:nvPicPr>
          <p:cNvPr id="222" name="Picture 221">
            <a:extLst>
              <a:ext uri="{FF2B5EF4-FFF2-40B4-BE49-F238E27FC236}">
                <a16:creationId xmlns:a16="http://schemas.microsoft.com/office/drawing/2014/main" id="{2BBC81ED-0C29-4D6D-8946-AA416C0C69D6}"/>
              </a:ext>
            </a:extLst>
          </p:cNvPr>
          <p:cNvPicPr>
            <a:picLocks noChangeAspect="1"/>
          </p:cNvPicPr>
          <p:nvPr/>
        </p:nvPicPr>
        <p:blipFill>
          <a:blip r:embed="rId2"/>
          <a:stretch>
            <a:fillRect/>
          </a:stretch>
        </p:blipFill>
        <p:spPr>
          <a:xfrm>
            <a:off x="-3052454" y="1538249"/>
            <a:ext cx="7644465" cy="2688336"/>
          </a:xfrm>
          <a:prstGeom prst="rect">
            <a:avLst/>
          </a:prstGeom>
        </p:spPr>
      </p:pic>
      <p:sp>
        <p:nvSpPr>
          <p:cNvPr id="223" name="TextBox 222">
            <a:extLst>
              <a:ext uri="{FF2B5EF4-FFF2-40B4-BE49-F238E27FC236}">
                <a16:creationId xmlns:a16="http://schemas.microsoft.com/office/drawing/2014/main" id="{0F9CDEAF-5429-4649-9A0D-D337B09A7F2F}"/>
              </a:ext>
            </a:extLst>
          </p:cNvPr>
          <p:cNvSpPr txBox="1"/>
          <p:nvPr/>
        </p:nvSpPr>
        <p:spPr>
          <a:xfrm>
            <a:off x="-2628900" y="1168221"/>
            <a:ext cx="6896100" cy="461665"/>
          </a:xfrm>
          <a:prstGeom prst="rect">
            <a:avLst/>
          </a:prstGeom>
          <a:noFill/>
        </p:spPr>
        <p:txBody>
          <a:bodyPr wrap="square" rtlCol="0">
            <a:spAutoFit/>
          </a:bodyPr>
          <a:lstStyle/>
          <a:p>
            <a:pPr algn="ctr"/>
            <a:r>
              <a:rPr lang="en-US" sz="2400" dirty="0">
                <a:latin typeface="Bebas Neue" panose="020B0606020202050201" pitchFamily="34" charset="0"/>
              </a:rPr>
              <a:t>A full-sized breadboard</a:t>
            </a:r>
          </a:p>
        </p:txBody>
      </p:sp>
      <p:sp>
        <p:nvSpPr>
          <p:cNvPr id="224" name="TextBox 223">
            <a:extLst>
              <a:ext uri="{FF2B5EF4-FFF2-40B4-BE49-F238E27FC236}">
                <a16:creationId xmlns:a16="http://schemas.microsoft.com/office/drawing/2014/main" id="{C5044AAB-CDBF-4BF2-8E68-3B5207EDFCA8}"/>
              </a:ext>
            </a:extLst>
          </p:cNvPr>
          <p:cNvSpPr txBox="1"/>
          <p:nvPr/>
        </p:nvSpPr>
        <p:spPr>
          <a:xfrm>
            <a:off x="5314952" y="1164709"/>
            <a:ext cx="6877048" cy="461665"/>
          </a:xfrm>
          <a:prstGeom prst="rect">
            <a:avLst/>
          </a:prstGeom>
          <a:noFill/>
        </p:spPr>
        <p:txBody>
          <a:bodyPr wrap="square" rtlCol="0">
            <a:spAutoFit/>
          </a:bodyPr>
          <a:lstStyle/>
          <a:p>
            <a:pPr algn="ctr"/>
            <a:r>
              <a:rPr lang="en-US" sz="2400" dirty="0">
                <a:latin typeface="Bebas Neue" panose="020B0606020202050201" pitchFamily="34" charset="0"/>
              </a:rPr>
              <a:t>Breadboard with pre-wired connections marked</a:t>
            </a:r>
          </a:p>
        </p:txBody>
      </p:sp>
    </p:spTree>
    <p:extLst>
      <p:ext uri="{BB962C8B-B14F-4D97-AF65-F5344CB8AC3E}">
        <p14:creationId xmlns:p14="http://schemas.microsoft.com/office/powerpoint/2010/main" val="341631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D283736-E38A-4DD4-B105-B750F957C011}"/>
              </a:ext>
            </a:extLst>
          </p:cNvPr>
          <p:cNvPicPr>
            <a:picLocks noChangeAspect="1"/>
          </p:cNvPicPr>
          <p:nvPr/>
        </p:nvPicPr>
        <p:blipFill>
          <a:blip r:embed="rId2"/>
          <a:stretch>
            <a:fillRect/>
          </a:stretch>
        </p:blipFill>
        <p:spPr>
          <a:xfrm>
            <a:off x="179407" y="1490443"/>
            <a:ext cx="9242385" cy="3079520"/>
          </a:xfrm>
          <a:prstGeom prst="rect">
            <a:avLst/>
          </a:prstGeom>
        </p:spPr>
      </p:pic>
      <p:grpSp>
        <p:nvGrpSpPr>
          <p:cNvPr id="3" name="Group 2">
            <a:extLst>
              <a:ext uri="{FF2B5EF4-FFF2-40B4-BE49-F238E27FC236}">
                <a16:creationId xmlns:a16="http://schemas.microsoft.com/office/drawing/2014/main" id="{DEB24D3F-B71B-49F5-AA98-63DE442051D5}"/>
              </a:ext>
            </a:extLst>
          </p:cNvPr>
          <p:cNvGrpSpPr/>
          <p:nvPr/>
        </p:nvGrpSpPr>
        <p:grpSpPr>
          <a:xfrm>
            <a:off x="8737247" y="1505473"/>
            <a:ext cx="3261444" cy="646331"/>
            <a:chOff x="7875752" y="1572365"/>
            <a:chExt cx="3261444" cy="646331"/>
          </a:xfrm>
        </p:grpSpPr>
        <p:cxnSp>
          <p:nvCxnSpPr>
            <p:cNvPr id="4" name="Straight Connector 3">
              <a:extLst>
                <a:ext uri="{FF2B5EF4-FFF2-40B4-BE49-F238E27FC236}">
                  <a16:creationId xmlns:a16="http://schemas.microsoft.com/office/drawing/2014/main" id="{CC14291B-31BC-4033-B128-CB181C957CA2}"/>
                </a:ext>
              </a:extLst>
            </p:cNvPr>
            <p:cNvCxnSpPr>
              <a:cxnSpLocks/>
              <a:endCxn id="6" idx="1"/>
            </p:cNvCxnSpPr>
            <p:nvPr/>
          </p:nvCxnSpPr>
          <p:spPr>
            <a:xfrm flipV="1">
              <a:off x="7875752" y="1895531"/>
              <a:ext cx="453051" cy="243236"/>
            </a:xfrm>
            <a:prstGeom prst="line">
              <a:avLst/>
            </a:prstGeom>
            <a:ln w="19050">
              <a:solidFill>
                <a:srgbClr val="BE384A"/>
              </a:solidFil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1831E8A-BD9F-4AB3-B0A0-798AA748183E}"/>
                </a:ext>
              </a:extLst>
            </p:cNvPr>
            <p:cNvSpPr/>
            <p:nvPr/>
          </p:nvSpPr>
          <p:spPr>
            <a:xfrm>
              <a:off x="8328803" y="1572365"/>
              <a:ext cx="2808393" cy="646331"/>
            </a:xfrm>
            <a:prstGeom prst="rect">
              <a:avLst/>
            </a:prstGeom>
            <a:solidFill>
              <a:srgbClr val="BE384A"/>
            </a:solidFill>
            <a:ln>
              <a:solidFill>
                <a:srgbClr val="BE384A"/>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dirty="0">
                  <a:latin typeface="Segoe Condensed" panose="020B0606040200020203" pitchFamily="34" charset="0"/>
                </a:rPr>
                <a:t>Typically,</a:t>
              </a:r>
              <a:r>
                <a:rPr lang="en-US" b="1" dirty="0">
                  <a:latin typeface="Segoe Condensed" panose="020B0606040200020203" pitchFamily="34" charset="0"/>
                </a:rPr>
                <a:t> </a:t>
              </a:r>
              <a:r>
                <a:rPr lang="en-US" dirty="0">
                  <a:latin typeface="Segoe Condensed" panose="020B0606040200020203" pitchFamily="34" charset="0"/>
                </a:rPr>
                <a:t>we hook up </a:t>
              </a:r>
              <a:r>
                <a:rPr lang="en-US" b="1" i="1" dirty="0">
                  <a:latin typeface="Times New Roman" panose="02020603050405020304" pitchFamily="18" charset="0"/>
                  <a:cs typeface="Times New Roman" panose="02020603050405020304" pitchFamily="18" charset="0"/>
                </a:rPr>
                <a:t>Vs</a:t>
              </a:r>
              <a:r>
                <a:rPr lang="en-US" dirty="0">
                  <a:latin typeface="Segoe Condensed" panose="020B0606040200020203" pitchFamily="34" charset="0"/>
                </a:rPr>
                <a:t> (our positive voltage source) here</a:t>
              </a:r>
            </a:p>
          </p:txBody>
        </p:sp>
      </p:grpSp>
      <p:grpSp>
        <p:nvGrpSpPr>
          <p:cNvPr id="7" name="Group 6">
            <a:extLst>
              <a:ext uri="{FF2B5EF4-FFF2-40B4-BE49-F238E27FC236}">
                <a16:creationId xmlns:a16="http://schemas.microsoft.com/office/drawing/2014/main" id="{6BF75FFD-17A9-4CD2-AE85-5BE24015737E}"/>
              </a:ext>
            </a:extLst>
          </p:cNvPr>
          <p:cNvGrpSpPr/>
          <p:nvPr/>
        </p:nvGrpSpPr>
        <p:grpSpPr>
          <a:xfrm>
            <a:off x="8737247" y="2208233"/>
            <a:ext cx="2844864" cy="875403"/>
            <a:chOff x="569473" y="799236"/>
            <a:chExt cx="2844864" cy="875403"/>
          </a:xfrm>
        </p:grpSpPr>
        <p:cxnSp>
          <p:nvCxnSpPr>
            <p:cNvPr id="8" name="Straight Connector 7">
              <a:extLst>
                <a:ext uri="{FF2B5EF4-FFF2-40B4-BE49-F238E27FC236}">
                  <a16:creationId xmlns:a16="http://schemas.microsoft.com/office/drawing/2014/main" id="{33C602D0-53E7-4784-B968-C41AEC23A48E}"/>
                </a:ext>
              </a:extLst>
            </p:cNvPr>
            <p:cNvCxnSpPr>
              <a:cxnSpLocks/>
            </p:cNvCxnSpPr>
            <p:nvPr/>
          </p:nvCxnSpPr>
          <p:spPr>
            <a:xfrm flipH="1" flipV="1">
              <a:off x="569473" y="799236"/>
              <a:ext cx="453051" cy="338202"/>
            </a:xfrm>
            <a:prstGeom prst="line">
              <a:avLst/>
            </a:prstGeom>
            <a:ln w="19050">
              <a:solidFill>
                <a:srgbClr val="51637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1776435-3C34-420A-9403-26072A9DEAE6}"/>
                </a:ext>
              </a:extLst>
            </p:cNvPr>
            <p:cNvSpPr/>
            <p:nvPr/>
          </p:nvSpPr>
          <p:spPr>
            <a:xfrm>
              <a:off x="1022524" y="1028308"/>
              <a:ext cx="2391813" cy="646331"/>
            </a:xfrm>
            <a:prstGeom prst="rect">
              <a:avLst/>
            </a:prstGeom>
            <a:solidFill>
              <a:srgbClr val="516371"/>
            </a:solidFill>
            <a:ln>
              <a:solidFill>
                <a:srgbClr val="51637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dirty="0">
                  <a:latin typeface="Segoe Condensed" panose="020B0606040200020203" pitchFamily="34" charset="0"/>
                </a:rPr>
                <a:t>And we hook up </a:t>
              </a:r>
              <a:r>
                <a:rPr lang="en-US" b="1" i="1" dirty="0">
                  <a:latin typeface="Times New Roman" panose="02020603050405020304" pitchFamily="18" charset="0"/>
                  <a:cs typeface="Times New Roman" panose="02020603050405020304" pitchFamily="18" charset="0"/>
                </a:rPr>
                <a:t>GND</a:t>
              </a:r>
              <a:r>
                <a:rPr lang="en-US" dirty="0">
                  <a:latin typeface="Segoe Condensed" panose="020B0606040200020203" pitchFamily="34" charset="0"/>
                </a:rPr>
                <a:t> (ground) here.</a:t>
              </a:r>
            </a:p>
          </p:txBody>
        </p:sp>
      </p:grpSp>
      <p:sp>
        <p:nvSpPr>
          <p:cNvPr id="11" name="TextBox 10">
            <a:extLst>
              <a:ext uri="{FF2B5EF4-FFF2-40B4-BE49-F238E27FC236}">
                <a16:creationId xmlns:a16="http://schemas.microsoft.com/office/drawing/2014/main" id="{C687C0A9-7EE8-40A7-9979-285A168E5881}"/>
              </a:ext>
            </a:extLst>
          </p:cNvPr>
          <p:cNvSpPr txBox="1"/>
          <p:nvPr/>
        </p:nvSpPr>
        <p:spPr>
          <a:xfrm>
            <a:off x="2560536" y="1187436"/>
            <a:ext cx="6255557" cy="523220"/>
          </a:xfrm>
          <a:prstGeom prst="rect">
            <a:avLst/>
          </a:prstGeom>
          <a:noFill/>
        </p:spPr>
        <p:txBody>
          <a:bodyPr wrap="square" rtlCol="0">
            <a:spAutoFit/>
          </a:bodyPr>
          <a:lstStyle/>
          <a:p>
            <a:pPr algn="ctr"/>
            <a:r>
              <a:rPr lang="en-US" sz="2800" dirty="0">
                <a:latin typeface="Bebas Neue" panose="020B0606020202050201" pitchFamily="34" charset="0"/>
              </a:rPr>
              <a:t>Tip: Use Power rails</a:t>
            </a:r>
          </a:p>
        </p:txBody>
      </p:sp>
    </p:spTree>
    <p:extLst>
      <p:ext uri="{BB962C8B-B14F-4D97-AF65-F5344CB8AC3E}">
        <p14:creationId xmlns:p14="http://schemas.microsoft.com/office/powerpoint/2010/main" val="42679986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FE21A1D-E785-4BB8-A181-BDE2E644045F}"/>
              </a:ext>
            </a:extLst>
          </p:cNvPr>
          <p:cNvPicPr>
            <a:picLocks noChangeAspect="1"/>
          </p:cNvPicPr>
          <p:nvPr/>
        </p:nvPicPr>
        <p:blipFill>
          <a:blip r:embed="rId2"/>
          <a:stretch>
            <a:fillRect/>
          </a:stretch>
        </p:blipFill>
        <p:spPr>
          <a:xfrm>
            <a:off x="0" y="1517398"/>
            <a:ext cx="8617352" cy="2702255"/>
          </a:xfrm>
          <a:prstGeom prst="rect">
            <a:avLst/>
          </a:prstGeom>
        </p:spPr>
      </p:pic>
      <p:cxnSp>
        <p:nvCxnSpPr>
          <p:cNvPr id="6" name="Straight Connector 5">
            <a:extLst>
              <a:ext uri="{FF2B5EF4-FFF2-40B4-BE49-F238E27FC236}">
                <a16:creationId xmlns:a16="http://schemas.microsoft.com/office/drawing/2014/main" id="{F6E8DC3A-17C5-4595-BE39-9A37E88F0054}"/>
              </a:ext>
            </a:extLst>
          </p:cNvPr>
          <p:cNvCxnSpPr>
            <a:cxnSpLocks/>
          </p:cNvCxnSpPr>
          <p:nvPr/>
        </p:nvCxnSpPr>
        <p:spPr>
          <a:xfrm>
            <a:off x="8065069" y="2033570"/>
            <a:ext cx="420108" cy="111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5C269E6-B24C-4999-A9D0-D72552305771}"/>
              </a:ext>
            </a:extLst>
          </p:cNvPr>
          <p:cNvSpPr txBox="1"/>
          <p:nvPr/>
        </p:nvSpPr>
        <p:spPr>
          <a:xfrm>
            <a:off x="8485176" y="1923778"/>
            <a:ext cx="3407811" cy="1200329"/>
          </a:xfrm>
          <a:prstGeom prst="rect">
            <a:avLst/>
          </a:prstGeom>
          <a:noFill/>
        </p:spPr>
        <p:txBody>
          <a:bodyPr wrap="square" rtlCol="0">
            <a:spAutoFit/>
          </a:bodyPr>
          <a:lstStyle/>
          <a:p>
            <a:r>
              <a:rPr lang="en-US" sz="2400" dirty="0">
                <a:latin typeface="Segoe Condensed" panose="020B0606040200020203" pitchFamily="34" charset="0"/>
              </a:rPr>
              <a:t>It’s common to link the two sets of power rails by adding </a:t>
            </a:r>
            <a:r>
              <a:rPr lang="en-US" sz="2400" b="1" dirty="0">
                <a:latin typeface="Segoe Condensed" panose="020B0606040200020203" pitchFamily="34" charset="0"/>
              </a:rPr>
              <a:t>jumper wires </a:t>
            </a:r>
            <a:r>
              <a:rPr lang="en-US" sz="2400" dirty="0">
                <a:latin typeface="Segoe Condensed" panose="020B0606040200020203" pitchFamily="34" charset="0"/>
              </a:rPr>
              <a:t>like this.</a:t>
            </a:r>
          </a:p>
        </p:txBody>
      </p:sp>
      <p:sp>
        <p:nvSpPr>
          <p:cNvPr id="8" name="TextBox 7">
            <a:extLst>
              <a:ext uri="{FF2B5EF4-FFF2-40B4-BE49-F238E27FC236}">
                <a16:creationId xmlns:a16="http://schemas.microsoft.com/office/drawing/2014/main" id="{1EF7302C-B743-4D61-AD2A-43D546FAFE05}"/>
              </a:ext>
            </a:extLst>
          </p:cNvPr>
          <p:cNvSpPr txBox="1"/>
          <p:nvPr/>
        </p:nvSpPr>
        <p:spPr>
          <a:xfrm>
            <a:off x="2560536" y="1187436"/>
            <a:ext cx="6255557" cy="523220"/>
          </a:xfrm>
          <a:prstGeom prst="rect">
            <a:avLst/>
          </a:prstGeom>
          <a:noFill/>
        </p:spPr>
        <p:txBody>
          <a:bodyPr wrap="square" rtlCol="0">
            <a:spAutoFit/>
          </a:bodyPr>
          <a:lstStyle/>
          <a:p>
            <a:pPr algn="ctr"/>
            <a:r>
              <a:rPr lang="en-US" sz="2800" dirty="0">
                <a:latin typeface="Bebas Neue" panose="020B0606020202050201" pitchFamily="34" charset="0"/>
              </a:rPr>
              <a:t>Tip: Link power rails across board</a:t>
            </a:r>
          </a:p>
        </p:txBody>
      </p:sp>
    </p:spTree>
    <p:extLst>
      <p:ext uri="{BB962C8B-B14F-4D97-AF65-F5344CB8AC3E}">
        <p14:creationId xmlns:p14="http://schemas.microsoft.com/office/powerpoint/2010/main" val="11703362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C6E01C6-8668-44A5-8D54-620246120AC1}"/>
              </a:ext>
            </a:extLst>
          </p:cNvPr>
          <p:cNvSpPr txBox="1"/>
          <p:nvPr/>
        </p:nvSpPr>
        <p:spPr>
          <a:xfrm>
            <a:off x="4434813" y="3229108"/>
            <a:ext cx="3677098" cy="830997"/>
          </a:xfrm>
          <a:prstGeom prst="rect">
            <a:avLst/>
          </a:prstGeom>
          <a:noFill/>
        </p:spPr>
        <p:txBody>
          <a:bodyPr wrap="square" tIns="45720" bIns="45720" rtlCol="0">
            <a:spAutoFit/>
          </a:bodyPr>
          <a:lstStyle/>
          <a:p>
            <a:r>
              <a:rPr lang="en-US" sz="2400" dirty="0">
                <a:latin typeface="Bebas Neue" panose="020B0606020202050201" pitchFamily="34" charset="0"/>
                <a:cs typeface="Segoe UI Light" panose="020B0502040204020203" pitchFamily="34" charset="0"/>
              </a:rPr>
              <a:t>Wire wrapping circa</a:t>
            </a:r>
          </a:p>
          <a:p>
            <a:endParaRPr lang="en-US" sz="2400" dirty="0">
              <a:latin typeface="Bebas Neue" panose="020B0606020202050201" pitchFamily="34" charset="0"/>
              <a:cs typeface="Segoe UI Light" panose="020B0502040204020203" pitchFamily="34" charset="0"/>
            </a:endParaRPr>
          </a:p>
        </p:txBody>
      </p:sp>
      <p:grpSp>
        <p:nvGrpSpPr>
          <p:cNvPr id="4" name="Group 3">
            <a:extLst>
              <a:ext uri="{FF2B5EF4-FFF2-40B4-BE49-F238E27FC236}">
                <a16:creationId xmlns:a16="http://schemas.microsoft.com/office/drawing/2014/main" id="{A5AF52B1-09BD-464B-B96E-8AD1ECBFCB79}"/>
              </a:ext>
            </a:extLst>
          </p:cNvPr>
          <p:cNvGrpSpPr/>
          <p:nvPr/>
        </p:nvGrpSpPr>
        <p:grpSpPr>
          <a:xfrm>
            <a:off x="210572" y="541384"/>
            <a:ext cx="11578437" cy="2687724"/>
            <a:chOff x="351721" y="1638555"/>
            <a:chExt cx="13053777" cy="3030197"/>
          </a:xfrm>
        </p:grpSpPr>
        <p:pic>
          <p:nvPicPr>
            <p:cNvPr id="1026" name="Picture 2" descr="History">
              <a:extLst>
                <a:ext uri="{FF2B5EF4-FFF2-40B4-BE49-F238E27FC236}">
                  <a16:creationId xmlns:a16="http://schemas.microsoft.com/office/drawing/2014/main" id="{0BC49176-3D96-4968-A4B7-05B16F77CDA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165"/>
            <a:stretch/>
          </p:blipFill>
          <p:spPr bwMode="auto">
            <a:xfrm>
              <a:off x="351721" y="1638555"/>
              <a:ext cx="4762500" cy="303019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dlnmh9ip6v2uc.cloudfront.net/assets/9/f/1/5/9/51757fb0ce395f6f66000005.jpg">
              <a:extLst>
                <a:ext uri="{FF2B5EF4-FFF2-40B4-BE49-F238E27FC236}">
                  <a16:creationId xmlns:a16="http://schemas.microsoft.com/office/drawing/2014/main" id="{3A6B7409-4CBA-4D5E-B4DE-9CEA418DBD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9597" y="1638555"/>
              <a:ext cx="4040262" cy="30301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d32zx1or0t1x0y.cloudfront.net/2009/07/atmega8_breadboard_1_lrg.jpg">
              <a:extLst>
                <a:ext uri="{FF2B5EF4-FFF2-40B4-BE49-F238E27FC236}">
                  <a16:creationId xmlns:a16="http://schemas.microsoft.com/office/drawing/2014/main" id="{26E58144-AE8F-47CE-8DA6-1FE64BBB19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65235" y="1638555"/>
              <a:ext cx="4040263" cy="3030197"/>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TextBox 10">
            <a:extLst>
              <a:ext uri="{FF2B5EF4-FFF2-40B4-BE49-F238E27FC236}">
                <a16:creationId xmlns:a16="http://schemas.microsoft.com/office/drawing/2014/main" id="{407BB89A-A1BE-4419-90D0-349733E0B910}"/>
              </a:ext>
            </a:extLst>
          </p:cNvPr>
          <p:cNvSpPr txBox="1"/>
          <p:nvPr/>
        </p:nvSpPr>
        <p:spPr>
          <a:xfrm>
            <a:off x="126886" y="3229108"/>
            <a:ext cx="4295653" cy="461665"/>
          </a:xfrm>
          <a:prstGeom prst="rect">
            <a:avLst/>
          </a:prstGeom>
          <a:noFill/>
        </p:spPr>
        <p:txBody>
          <a:bodyPr wrap="square" tIns="45720" bIns="45720" rtlCol="0">
            <a:spAutoFit/>
          </a:bodyPr>
          <a:lstStyle/>
          <a:p>
            <a:r>
              <a:rPr lang="en-US" sz="2400" dirty="0">
                <a:latin typeface="Bebas Neue" panose="020B0606020202050201" pitchFamily="34" charset="0"/>
                <a:cs typeface="Segoe UI Light" panose="020B0502040204020203" pitchFamily="34" charset="0"/>
              </a:rPr>
              <a:t>Literal breadboarding</a:t>
            </a:r>
          </a:p>
        </p:txBody>
      </p:sp>
      <p:sp>
        <p:nvSpPr>
          <p:cNvPr id="13" name="TextBox 12">
            <a:extLst>
              <a:ext uri="{FF2B5EF4-FFF2-40B4-BE49-F238E27FC236}">
                <a16:creationId xmlns:a16="http://schemas.microsoft.com/office/drawing/2014/main" id="{BAC27801-4387-442E-B2D6-5E5F2677DA30}"/>
              </a:ext>
            </a:extLst>
          </p:cNvPr>
          <p:cNvSpPr txBox="1"/>
          <p:nvPr/>
        </p:nvSpPr>
        <p:spPr>
          <a:xfrm>
            <a:off x="8111911" y="3229108"/>
            <a:ext cx="3677098" cy="461665"/>
          </a:xfrm>
          <a:prstGeom prst="rect">
            <a:avLst/>
          </a:prstGeom>
          <a:noFill/>
        </p:spPr>
        <p:txBody>
          <a:bodyPr wrap="square" tIns="45720" bIns="45720" rtlCol="0">
            <a:spAutoFit/>
          </a:bodyPr>
          <a:lstStyle/>
          <a:p>
            <a:r>
              <a:rPr lang="en-US" sz="2400" dirty="0">
                <a:latin typeface="Bebas Neue" panose="020B0606020202050201" pitchFamily="34" charset="0"/>
                <a:cs typeface="Segoe UI Light" panose="020B0502040204020203" pitchFamily="34" charset="0"/>
              </a:rPr>
              <a:t>Breadboarding!</a:t>
            </a:r>
          </a:p>
        </p:txBody>
      </p:sp>
    </p:spTree>
    <p:extLst>
      <p:ext uri="{BB962C8B-B14F-4D97-AF65-F5344CB8AC3E}">
        <p14:creationId xmlns:p14="http://schemas.microsoft.com/office/powerpoint/2010/main" val="186219433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19EC18-2FC5-4974-8E47-71543458A456}"/>
              </a:ext>
            </a:extLst>
          </p:cNvPr>
          <p:cNvPicPr>
            <a:picLocks noChangeAspect="1"/>
          </p:cNvPicPr>
          <p:nvPr/>
        </p:nvPicPr>
        <p:blipFill>
          <a:blip r:embed="rId2"/>
          <a:stretch>
            <a:fillRect/>
          </a:stretch>
        </p:blipFill>
        <p:spPr>
          <a:xfrm>
            <a:off x="144683" y="1310164"/>
            <a:ext cx="8212238" cy="3524888"/>
          </a:xfrm>
          <a:prstGeom prst="rect">
            <a:avLst/>
          </a:prstGeom>
        </p:spPr>
      </p:pic>
      <p:cxnSp>
        <p:nvCxnSpPr>
          <p:cNvPr id="6" name="Straight Connector 5">
            <a:extLst>
              <a:ext uri="{FF2B5EF4-FFF2-40B4-BE49-F238E27FC236}">
                <a16:creationId xmlns:a16="http://schemas.microsoft.com/office/drawing/2014/main" id="{8B732FC4-E196-4D94-AC9E-EABE07A35B2C}"/>
              </a:ext>
            </a:extLst>
          </p:cNvPr>
          <p:cNvCxnSpPr>
            <a:cxnSpLocks/>
          </p:cNvCxnSpPr>
          <p:nvPr/>
        </p:nvCxnSpPr>
        <p:spPr>
          <a:xfrm>
            <a:off x="7301140" y="1904954"/>
            <a:ext cx="420108" cy="111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F281E20F-BA11-42B4-9F5D-14C1C178CBD0}"/>
              </a:ext>
            </a:extLst>
          </p:cNvPr>
          <p:cNvSpPr txBox="1"/>
          <p:nvPr/>
        </p:nvSpPr>
        <p:spPr>
          <a:xfrm>
            <a:off x="7721248" y="1813818"/>
            <a:ext cx="3465684" cy="2739211"/>
          </a:xfrm>
          <a:prstGeom prst="rect">
            <a:avLst/>
          </a:prstGeom>
          <a:noFill/>
        </p:spPr>
        <p:txBody>
          <a:bodyPr wrap="square" rtlCol="0">
            <a:spAutoFit/>
          </a:bodyPr>
          <a:lstStyle/>
          <a:p>
            <a:r>
              <a:rPr lang="en-US" sz="2000" dirty="0">
                <a:latin typeface="Segoe Condensed" panose="020B0606040200020203" pitchFamily="34" charset="0"/>
              </a:rPr>
              <a:t>It’s helpful to use </a:t>
            </a:r>
            <a:r>
              <a:rPr lang="en-US" sz="2000" b="1" dirty="0">
                <a:latin typeface="Segoe Condensed" panose="020B0606040200020203" pitchFamily="34" charset="0"/>
              </a:rPr>
              <a:t>wire colors </a:t>
            </a:r>
            <a:r>
              <a:rPr lang="en-US" sz="2000" dirty="0">
                <a:latin typeface="Segoe Condensed" panose="020B0606040200020203" pitchFamily="34" charset="0"/>
              </a:rPr>
              <a:t>to indicate connections.</a:t>
            </a:r>
          </a:p>
          <a:p>
            <a:endParaRPr lang="en-US" sz="1400" dirty="0">
              <a:latin typeface="Segoe Condensed" panose="020B0606040200020203" pitchFamily="34" charset="0"/>
            </a:endParaRPr>
          </a:p>
          <a:p>
            <a:r>
              <a:rPr lang="en-US" sz="2000" dirty="0">
                <a:latin typeface="Segoe Condensed" panose="020B0606040200020203" pitchFamily="34" charset="0"/>
              </a:rPr>
              <a:t>I use </a:t>
            </a:r>
            <a:r>
              <a:rPr lang="en-US" sz="2000" b="1" dirty="0">
                <a:solidFill>
                  <a:srgbClr val="C91313"/>
                </a:solidFill>
                <a:latin typeface="Segoe Condensed" panose="020B0606040200020203" pitchFamily="34" charset="0"/>
              </a:rPr>
              <a:t>red wire </a:t>
            </a:r>
            <a:r>
              <a:rPr lang="en-US" sz="2000" dirty="0">
                <a:latin typeface="Segoe Condensed" panose="020B0606040200020203" pitchFamily="34" charset="0"/>
              </a:rPr>
              <a:t>for anything that touches </a:t>
            </a:r>
            <a:r>
              <a:rPr lang="en-US" sz="2000" b="1" i="1" dirty="0">
                <a:solidFill>
                  <a:srgbClr val="C91313"/>
                </a:solidFill>
                <a:latin typeface="Times New Roman" panose="02020603050405020304" pitchFamily="18" charset="0"/>
                <a:cs typeface="Times New Roman" panose="02020603050405020304" pitchFamily="18" charset="0"/>
              </a:rPr>
              <a:t>Vs</a:t>
            </a:r>
            <a:r>
              <a:rPr lang="en-US" sz="2000" i="1" dirty="0">
                <a:latin typeface="Segoe Condensed" panose="020B0606040200020203" pitchFamily="34" charset="0"/>
              </a:rPr>
              <a:t> </a:t>
            </a:r>
            <a:r>
              <a:rPr lang="en-US" sz="2000" dirty="0">
                <a:latin typeface="Segoe Condensed" panose="020B0606040200020203" pitchFamily="34" charset="0"/>
              </a:rPr>
              <a:t>and </a:t>
            </a:r>
            <a:r>
              <a:rPr lang="en-US" sz="2000" b="1" dirty="0">
                <a:latin typeface="Segoe Condensed" panose="020B0606040200020203" pitchFamily="34" charset="0"/>
              </a:rPr>
              <a:t>black wire </a:t>
            </a:r>
            <a:r>
              <a:rPr lang="en-US" sz="2000" dirty="0">
                <a:latin typeface="Segoe Condensed" panose="020B0606040200020203" pitchFamily="34" charset="0"/>
              </a:rPr>
              <a:t>for anything that touches </a:t>
            </a:r>
            <a:r>
              <a:rPr lang="en-US" sz="2000" b="1" i="1" dirty="0">
                <a:latin typeface="Times New Roman" panose="02020603050405020304" pitchFamily="18" charset="0"/>
                <a:cs typeface="Times New Roman" panose="02020603050405020304" pitchFamily="18" charset="0"/>
              </a:rPr>
              <a:t>GND</a:t>
            </a:r>
            <a:r>
              <a:rPr lang="en-US" sz="2000" dirty="0">
                <a:latin typeface="Segoe Condensed" panose="020B0606040200020203" pitchFamily="34" charset="0"/>
              </a:rPr>
              <a:t>.</a:t>
            </a:r>
          </a:p>
          <a:p>
            <a:endParaRPr lang="en-US" sz="1400" dirty="0">
              <a:latin typeface="Segoe Condensed" panose="020B0606040200020203" pitchFamily="34" charset="0"/>
            </a:endParaRPr>
          </a:p>
          <a:p>
            <a:r>
              <a:rPr lang="en-US" sz="2000" dirty="0">
                <a:latin typeface="Segoe Condensed" panose="020B0606040200020203" pitchFamily="34" charset="0"/>
              </a:rPr>
              <a:t>This helps with debugging and keeps your circuits clean.</a:t>
            </a:r>
          </a:p>
        </p:txBody>
      </p:sp>
      <p:sp>
        <p:nvSpPr>
          <p:cNvPr id="8" name="TextBox 7">
            <a:extLst>
              <a:ext uri="{FF2B5EF4-FFF2-40B4-BE49-F238E27FC236}">
                <a16:creationId xmlns:a16="http://schemas.microsoft.com/office/drawing/2014/main" id="{EAC51D9D-40B5-497F-8781-ECA55648114F}"/>
              </a:ext>
            </a:extLst>
          </p:cNvPr>
          <p:cNvSpPr txBox="1"/>
          <p:nvPr/>
        </p:nvSpPr>
        <p:spPr>
          <a:xfrm>
            <a:off x="789050" y="1008575"/>
            <a:ext cx="9975405" cy="523220"/>
          </a:xfrm>
          <a:prstGeom prst="rect">
            <a:avLst/>
          </a:prstGeom>
          <a:noFill/>
        </p:spPr>
        <p:txBody>
          <a:bodyPr wrap="square" rtlCol="0">
            <a:spAutoFit/>
          </a:bodyPr>
          <a:lstStyle/>
          <a:p>
            <a:pPr algn="ctr"/>
            <a:r>
              <a:rPr lang="en-US" sz="2800" dirty="0">
                <a:latin typeface="Bebas Neue" panose="020B0606020202050201" pitchFamily="34" charset="0"/>
              </a:rPr>
              <a:t>Tip: Use Wire colors to convey meaning</a:t>
            </a:r>
          </a:p>
        </p:txBody>
      </p:sp>
    </p:spTree>
    <p:extLst>
      <p:ext uri="{BB962C8B-B14F-4D97-AF65-F5344CB8AC3E}">
        <p14:creationId xmlns:p14="http://schemas.microsoft.com/office/powerpoint/2010/main" val="1446465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EFB1-7201-47AA-96B6-55D8311BEBFC}"/>
              </a:ext>
            </a:extLst>
          </p:cNvPr>
          <p:cNvPicPr>
            <a:picLocks noChangeAspect="1"/>
          </p:cNvPicPr>
          <p:nvPr/>
        </p:nvPicPr>
        <p:blipFill>
          <a:blip r:embed="rId2"/>
          <a:stretch>
            <a:fillRect/>
          </a:stretch>
        </p:blipFill>
        <p:spPr>
          <a:xfrm>
            <a:off x="1057522" y="1176526"/>
            <a:ext cx="9711193" cy="4504948"/>
          </a:xfrm>
          <a:prstGeom prst="rect">
            <a:avLst/>
          </a:prstGeom>
        </p:spPr>
      </p:pic>
      <p:sp>
        <p:nvSpPr>
          <p:cNvPr id="6" name="Oval 5">
            <a:extLst>
              <a:ext uri="{FF2B5EF4-FFF2-40B4-BE49-F238E27FC236}">
                <a16:creationId xmlns:a16="http://schemas.microsoft.com/office/drawing/2014/main" id="{E57CB9A9-E423-4D6C-A44B-31F2E3A5A69B}"/>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31BA846-04B1-4EF3-8DC3-92E293C282BB}"/>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4C3D850-E69F-4C89-8D49-AC2C55BB5B36}"/>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4976F85-4AB2-46D1-9D5A-8E7B701FB593}"/>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BB85AF4-DAEB-484B-9A3F-AF5D5747224D}"/>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AA0F27E-3B54-419C-B57F-39B320C96A2C}"/>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71D0C69-0E48-4CD3-9948-E1AB48EEAF9E}"/>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02303D6-6B41-4F66-AC49-EEC87F25F352}"/>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00E08A6-3E11-46E7-8DB9-A9592BB81DA5}"/>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90FBF8B-6B69-43E7-9EA3-6708EC999A93}"/>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7423C70-7CDB-4B71-A200-8ADCEE6F7D76}"/>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4ABA513-B6D5-45C3-B9BD-FFBC15A99953}"/>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EF866BA-3876-4C45-81A5-88CBCC257349}"/>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2974ED3-D2B3-4729-A633-C82C6F022F80}"/>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4090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23 0.32963 L 0.22331 0.34838 L 0.22227 0.36805 L 0.21771 0.38495 L 0.20612 0.40301 L 0.48255 0.40301 L 0.48255 -0.01945 L 0.08034 -0.01945 L 0.06875 -0.02199 L 0.06068 -0.02917 L 0.04857 -0.0507 L 0.03203 -0.06227 L -0.06914 -0.06667 L -0.06914 0.00208 L -0.06914 -0.00139 " pathEditMode="relative" ptsTypes="AAAAAAAAAAAAAAAAAAAAAAAAAAAAAAAAAAA">
                                      <p:cBhvr>
                                        <p:cTn id="6" dur="7000" fill="hold"/>
                                        <p:tgtEl>
                                          <p:spTgt spid="6"/>
                                        </p:tgtEl>
                                        <p:attrNameLst>
                                          <p:attrName>ppt_x</p:attrName>
                                          <p:attrName>ppt_y</p:attrName>
                                        </p:attrNameLst>
                                      </p:cBhvr>
                                    </p:animMotion>
                                  </p:childTnLst>
                                </p:cTn>
                              </p:par>
                              <p:par>
                                <p:cTn id="7" presetID="0" presetClass="path" presetSubtype="0" repeatCount="indefinite" fill="hold" grpId="0" nodeType="withEffect">
                                  <p:stCondLst>
                                    <p:cond delay="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8" dur="7000" fill="hold"/>
                                        <p:tgtEl>
                                          <p:spTgt spid="7"/>
                                        </p:tgtEl>
                                        <p:attrNameLst>
                                          <p:attrName>ppt_x</p:attrName>
                                          <p:attrName>ppt_y</p:attrName>
                                        </p:attrNameLst>
                                      </p:cBhvr>
                                      <p:rCtr x="20742" y="16782"/>
                                    </p:animMotion>
                                  </p:childTnLst>
                                </p:cTn>
                              </p:par>
                              <p:par>
                                <p:cTn id="9" presetID="0" presetClass="path" presetSubtype="0" repeatCount="indefinite" fill="hold" grpId="0" nodeType="withEffect">
                                  <p:stCondLst>
                                    <p:cond delay="1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10" dur="7000" fill="hold"/>
                                        <p:tgtEl>
                                          <p:spTgt spid="8"/>
                                        </p:tgtEl>
                                        <p:attrNameLst>
                                          <p:attrName>ppt_x</p:attrName>
                                          <p:attrName>ppt_y</p:attrName>
                                        </p:attrNameLst>
                                      </p:cBhvr>
                                      <p:rCtr x="20742" y="16782"/>
                                    </p:animMotion>
                                  </p:childTnLst>
                                </p:cTn>
                              </p:par>
                              <p:par>
                                <p:cTn id="11" presetID="0" presetClass="path" presetSubtype="0" repeatCount="indefinite" fill="hold" grpId="0" nodeType="withEffect">
                                  <p:stCondLst>
                                    <p:cond delay="1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12" dur="7000" fill="hold"/>
                                        <p:tgtEl>
                                          <p:spTgt spid="9"/>
                                        </p:tgtEl>
                                        <p:attrNameLst>
                                          <p:attrName>ppt_x</p:attrName>
                                          <p:attrName>ppt_y</p:attrName>
                                        </p:attrNameLst>
                                      </p:cBhvr>
                                      <p:rCtr x="20742" y="16782"/>
                                    </p:animMotion>
                                  </p:childTnLst>
                                </p:cTn>
                              </p:par>
                              <p:par>
                                <p:cTn id="13" presetID="0" presetClass="path" presetSubtype="0" repeatCount="indefinite" fill="hold" grpId="0" nodeType="withEffect">
                                  <p:stCondLst>
                                    <p:cond delay="2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14" dur="7000" fill="hold"/>
                                        <p:tgtEl>
                                          <p:spTgt spid="10"/>
                                        </p:tgtEl>
                                        <p:attrNameLst>
                                          <p:attrName>ppt_x</p:attrName>
                                          <p:attrName>ppt_y</p:attrName>
                                        </p:attrNameLst>
                                      </p:cBhvr>
                                      <p:rCtr x="20742" y="16782"/>
                                    </p:animMotion>
                                  </p:childTnLst>
                                </p:cTn>
                              </p:par>
                              <p:par>
                                <p:cTn id="15" presetID="0" presetClass="path" presetSubtype="0" repeatCount="indefinite" fill="hold" grpId="0" nodeType="withEffect">
                                  <p:stCondLst>
                                    <p:cond delay="2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16" dur="7000" fill="hold"/>
                                        <p:tgtEl>
                                          <p:spTgt spid="11"/>
                                        </p:tgtEl>
                                        <p:attrNameLst>
                                          <p:attrName>ppt_x</p:attrName>
                                          <p:attrName>ppt_y</p:attrName>
                                        </p:attrNameLst>
                                      </p:cBhvr>
                                      <p:rCtr x="20742" y="16782"/>
                                    </p:animMotion>
                                  </p:childTnLst>
                                </p:cTn>
                              </p:par>
                              <p:par>
                                <p:cTn id="17" presetID="0" presetClass="path" presetSubtype="0" repeatCount="indefinite" fill="hold" grpId="0" nodeType="withEffect">
                                  <p:stCondLst>
                                    <p:cond delay="3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18" dur="7000" fill="hold"/>
                                        <p:tgtEl>
                                          <p:spTgt spid="12"/>
                                        </p:tgtEl>
                                        <p:attrNameLst>
                                          <p:attrName>ppt_x</p:attrName>
                                          <p:attrName>ppt_y</p:attrName>
                                        </p:attrNameLst>
                                      </p:cBhvr>
                                      <p:rCtr x="20742" y="16782"/>
                                    </p:animMotion>
                                  </p:childTnLst>
                                </p:cTn>
                              </p:par>
                              <p:par>
                                <p:cTn id="19" presetID="0" presetClass="path" presetSubtype="0" repeatCount="indefinite" fill="hold" grpId="0" nodeType="withEffect">
                                  <p:stCondLst>
                                    <p:cond delay="3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0" dur="7000" fill="hold"/>
                                        <p:tgtEl>
                                          <p:spTgt spid="13"/>
                                        </p:tgtEl>
                                        <p:attrNameLst>
                                          <p:attrName>ppt_x</p:attrName>
                                          <p:attrName>ppt_y</p:attrName>
                                        </p:attrNameLst>
                                      </p:cBhvr>
                                      <p:rCtr x="20742" y="16782"/>
                                    </p:animMotion>
                                  </p:childTnLst>
                                </p:cTn>
                              </p:par>
                              <p:par>
                                <p:cTn id="21" presetID="0" presetClass="path" presetSubtype="0" repeatCount="indefinite" fill="hold" grpId="0" nodeType="withEffect">
                                  <p:stCondLst>
                                    <p:cond delay="4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2" dur="7000" fill="hold"/>
                                        <p:tgtEl>
                                          <p:spTgt spid="14"/>
                                        </p:tgtEl>
                                        <p:attrNameLst>
                                          <p:attrName>ppt_x</p:attrName>
                                          <p:attrName>ppt_y</p:attrName>
                                        </p:attrNameLst>
                                      </p:cBhvr>
                                      <p:rCtr x="20742" y="16782"/>
                                    </p:animMotion>
                                  </p:childTnLst>
                                </p:cTn>
                              </p:par>
                              <p:par>
                                <p:cTn id="23" presetID="0" presetClass="path" presetSubtype="0" repeatCount="indefinite" fill="hold" grpId="0" nodeType="withEffect">
                                  <p:stCondLst>
                                    <p:cond delay="4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4" dur="7000" fill="hold"/>
                                        <p:tgtEl>
                                          <p:spTgt spid="15"/>
                                        </p:tgtEl>
                                        <p:attrNameLst>
                                          <p:attrName>ppt_x</p:attrName>
                                          <p:attrName>ppt_y</p:attrName>
                                        </p:attrNameLst>
                                      </p:cBhvr>
                                      <p:rCtr x="20742" y="16782"/>
                                    </p:animMotion>
                                  </p:childTnLst>
                                </p:cTn>
                              </p:par>
                              <p:par>
                                <p:cTn id="25" presetID="0" presetClass="path" presetSubtype="0" repeatCount="indefinite" fill="hold" grpId="0" nodeType="withEffect">
                                  <p:stCondLst>
                                    <p:cond delay="5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6" dur="7000" fill="hold"/>
                                        <p:tgtEl>
                                          <p:spTgt spid="16"/>
                                        </p:tgtEl>
                                        <p:attrNameLst>
                                          <p:attrName>ppt_x</p:attrName>
                                          <p:attrName>ppt_y</p:attrName>
                                        </p:attrNameLst>
                                      </p:cBhvr>
                                      <p:rCtr x="20742" y="16782"/>
                                    </p:animMotion>
                                  </p:childTnLst>
                                </p:cTn>
                              </p:par>
                              <p:par>
                                <p:cTn id="27" presetID="0" presetClass="path" presetSubtype="0" repeatCount="indefinite" fill="hold" grpId="0" nodeType="withEffect">
                                  <p:stCondLst>
                                    <p:cond delay="5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8" dur="7000" fill="hold"/>
                                        <p:tgtEl>
                                          <p:spTgt spid="17"/>
                                        </p:tgtEl>
                                        <p:attrNameLst>
                                          <p:attrName>ppt_x</p:attrName>
                                          <p:attrName>ppt_y</p:attrName>
                                        </p:attrNameLst>
                                      </p:cBhvr>
                                      <p:rCtr x="20742" y="16782"/>
                                    </p:animMotion>
                                  </p:childTnLst>
                                </p:cTn>
                              </p:par>
                              <p:par>
                                <p:cTn id="29" presetID="0" presetClass="path" presetSubtype="0" repeatCount="indefinite" fill="hold" grpId="0" nodeType="withEffect">
                                  <p:stCondLst>
                                    <p:cond delay="6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30" dur="7000" fill="hold"/>
                                        <p:tgtEl>
                                          <p:spTgt spid="18"/>
                                        </p:tgtEl>
                                        <p:attrNameLst>
                                          <p:attrName>ppt_x</p:attrName>
                                          <p:attrName>ppt_y</p:attrName>
                                        </p:attrNameLst>
                                      </p:cBhvr>
                                      <p:rCtr x="20742" y="16782"/>
                                    </p:animMotion>
                                  </p:childTnLst>
                                </p:cTn>
                              </p:par>
                              <p:par>
                                <p:cTn id="31" presetID="0" presetClass="path" presetSubtype="0" repeatCount="indefinite" fill="hold" grpId="0" nodeType="withEffect">
                                  <p:stCondLst>
                                    <p:cond delay="6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32" dur="7000" fill="hold"/>
                                        <p:tgtEl>
                                          <p:spTgt spid="19"/>
                                        </p:tgtEl>
                                        <p:attrNameLst>
                                          <p:attrName>ppt_x</p:attrName>
                                          <p:attrName>ppt_y</p:attrName>
                                        </p:attrNameLst>
                                      </p:cBhvr>
                                      <p:rCtr x="20742" y="16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EFB1-7201-47AA-96B6-55D8311BEBFC}"/>
              </a:ext>
            </a:extLst>
          </p:cNvPr>
          <p:cNvPicPr>
            <a:picLocks noChangeAspect="1"/>
          </p:cNvPicPr>
          <p:nvPr/>
        </p:nvPicPr>
        <p:blipFill>
          <a:blip r:embed="rId2"/>
          <a:stretch>
            <a:fillRect/>
          </a:stretch>
        </p:blipFill>
        <p:spPr>
          <a:xfrm>
            <a:off x="1057522" y="1176526"/>
            <a:ext cx="9711193" cy="4504948"/>
          </a:xfrm>
          <a:prstGeom prst="rect">
            <a:avLst/>
          </a:prstGeom>
        </p:spPr>
      </p:pic>
      <p:sp>
        <p:nvSpPr>
          <p:cNvPr id="6" name="Oval 5">
            <a:extLst>
              <a:ext uri="{FF2B5EF4-FFF2-40B4-BE49-F238E27FC236}">
                <a16:creationId xmlns:a16="http://schemas.microsoft.com/office/drawing/2014/main" id="{E57CB9A9-E423-4D6C-A44B-31F2E3A5A69B}"/>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931BA846-04B1-4EF3-8DC3-92E293C282BB}"/>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4C3D850-E69F-4C89-8D49-AC2C55BB5B36}"/>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4976F85-4AB2-46D1-9D5A-8E7B701FB593}"/>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BB85AF4-DAEB-484B-9A3F-AF5D5747224D}"/>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AA0F27E-3B54-419C-B57F-39B320C96A2C}"/>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671D0C69-0E48-4CD3-9948-E1AB48EEAF9E}"/>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02303D6-6B41-4F66-AC49-EEC87F25F352}"/>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E00E08A6-3E11-46E7-8DB9-A9592BB81DA5}"/>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90FBF8B-6B69-43E7-9EA3-6708EC999A93}"/>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97423C70-7CDB-4B71-A200-8ADCEE6F7D76}"/>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4ABA513-B6D5-45C3-B9BD-FFBC15A99953}"/>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EEF866BA-3876-4C45-81A5-88CBCC257349}"/>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02974ED3-D2B3-4729-A633-C82C6F022F80}"/>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7782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23 0.32963 L 0.22331 0.34838 L 0.22227 0.36805 L 0.21771 0.38495 L 0.20612 0.40301 L 0.48255 0.40301 L 0.48255 -0.01945 L 0.08034 -0.01945 L 0.06875 -0.02199 L 0.06068 -0.02917 L 0.04857 -0.0507 L 0.03203 -0.06227 L -0.06914 -0.06667 L -0.06914 0.00208 L -0.06914 -0.00139 " pathEditMode="relative" ptsTypes="AAAAAAAAAAAAAAAAAAAAAAAAAAAAAAAAAAA">
                                      <p:cBhvr>
                                        <p:cTn id="6" dur="7000" fill="hold"/>
                                        <p:tgtEl>
                                          <p:spTgt spid="6"/>
                                        </p:tgtEl>
                                        <p:attrNameLst>
                                          <p:attrName>ppt_x</p:attrName>
                                          <p:attrName>ppt_y</p:attrName>
                                        </p:attrNameLst>
                                      </p:cBhvr>
                                    </p:animMotion>
                                  </p:childTnLst>
                                </p:cTn>
                              </p:par>
                              <p:par>
                                <p:cTn id="7" presetID="19" presetClass="emph" presetSubtype="0" repeatCount="indefinite" fill="hold" grpId="1" nodeType="withEffect">
                                  <p:stCondLst>
                                    <p:cond delay="0"/>
                                  </p:stCondLst>
                                  <p:childTnLst>
                                    <p:animClr clrSpc="rgb" dir="cw">
                                      <p:cBhvr override="childStyle">
                                        <p:cTn id="8" dur="7000" fill="hold"/>
                                        <p:tgtEl>
                                          <p:spTgt spid="6"/>
                                        </p:tgtEl>
                                        <p:attrNameLst>
                                          <p:attrName>style.color</p:attrName>
                                        </p:attrNameLst>
                                      </p:cBhvr>
                                      <p:to>
                                        <a:schemeClr val="tx1"/>
                                      </p:to>
                                    </p:animClr>
                                    <p:animClr clrSpc="rgb" dir="cw">
                                      <p:cBhvr>
                                        <p:cTn id="9" dur="7000" fill="hold"/>
                                        <p:tgtEl>
                                          <p:spTgt spid="6"/>
                                        </p:tgtEl>
                                        <p:attrNameLst>
                                          <p:attrName>fillcolor</p:attrName>
                                        </p:attrNameLst>
                                      </p:cBhvr>
                                      <p:to>
                                        <a:schemeClr val="tx1"/>
                                      </p:to>
                                    </p:animClr>
                                    <p:set>
                                      <p:cBhvr>
                                        <p:cTn id="10" dur="7000" fill="hold"/>
                                        <p:tgtEl>
                                          <p:spTgt spid="6"/>
                                        </p:tgtEl>
                                        <p:attrNameLst>
                                          <p:attrName>fill.type</p:attrName>
                                        </p:attrNameLst>
                                      </p:cBhvr>
                                      <p:to>
                                        <p:strVal val="solid"/>
                                      </p:to>
                                    </p:set>
                                    <p:set>
                                      <p:cBhvr>
                                        <p:cTn id="11" dur="7000" fill="hold"/>
                                        <p:tgtEl>
                                          <p:spTgt spid="6"/>
                                        </p:tgtEl>
                                        <p:attrNameLst>
                                          <p:attrName>fill.on</p:attrName>
                                        </p:attrNameLst>
                                      </p:cBhvr>
                                      <p:to>
                                        <p:strVal val="true"/>
                                      </p:to>
                                    </p:set>
                                  </p:childTnLst>
                                </p:cTn>
                              </p:par>
                              <p:par>
                                <p:cTn id="12" presetID="0" presetClass="path" presetSubtype="0" repeatCount="indefinite" fill="hold" grpId="0" nodeType="withEffect">
                                  <p:stCondLst>
                                    <p:cond delay="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13" dur="7000" fill="hold"/>
                                        <p:tgtEl>
                                          <p:spTgt spid="7"/>
                                        </p:tgtEl>
                                        <p:attrNameLst>
                                          <p:attrName>ppt_x</p:attrName>
                                          <p:attrName>ppt_y</p:attrName>
                                        </p:attrNameLst>
                                      </p:cBhvr>
                                      <p:rCtr x="20742" y="16782"/>
                                    </p:animMotion>
                                  </p:childTnLst>
                                </p:cTn>
                              </p:par>
                              <p:par>
                                <p:cTn id="14" presetID="0" presetClass="path" presetSubtype="0" repeatCount="indefinite" fill="hold" grpId="0" nodeType="withEffect">
                                  <p:stCondLst>
                                    <p:cond delay="1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15" dur="7000" fill="hold"/>
                                        <p:tgtEl>
                                          <p:spTgt spid="8"/>
                                        </p:tgtEl>
                                        <p:attrNameLst>
                                          <p:attrName>ppt_x</p:attrName>
                                          <p:attrName>ppt_y</p:attrName>
                                        </p:attrNameLst>
                                      </p:cBhvr>
                                      <p:rCtr x="20742" y="16782"/>
                                    </p:animMotion>
                                  </p:childTnLst>
                                </p:cTn>
                              </p:par>
                              <p:par>
                                <p:cTn id="16" presetID="0" presetClass="path" presetSubtype="0" repeatCount="indefinite" fill="hold" grpId="0" nodeType="withEffect">
                                  <p:stCondLst>
                                    <p:cond delay="1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17" dur="7000" fill="hold"/>
                                        <p:tgtEl>
                                          <p:spTgt spid="9"/>
                                        </p:tgtEl>
                                        <p:attrNameLst>
                                          <p:attrName>ppt_x</p:attrName>
                                          <p:attrName>ppt_y</p:attrName>
                                        </p:attrNameLst>
                                      </p:cBhvr>
                                      <p:rCtr x="20742" y="16782"/>
                                    </p:animMotion>
                                  </p:childTnLst>
                                </p:cTn>
                              </p:par>
                              <p:par>
                                <p:cTn id="18" presetID="0" presetClass="path" presetSubtype="0" repeatCount="indefinite" fill="hold" grpId="0" nodeType="withEffect">
                                  <p:stCondLst>
                                    <p:cond delay="2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19" dur="7000" fill="hold"/>
                                        <p:tgtEl>
                                          <p:spTgt spid="10"/>
                                        </p:tgtEl>
                                        <p:attrNameLst>
                                          <p:attrName>ppt_x</p:attrName>
                                          <p:attrName>ppt_y</p:attrName>
                                        </p:attrNameLst>
                                      </p:cBhvr>
                                      <p:rCtr x="20742" y="16782"/>
                                    </p:animMotion>
                                  </p:childTnLst>
                                </p:cTn>
                              </p:par>
                              <p:par>
                                <p:cTn id="20" presetID="0" presetClass="path" presetSubtype="0" repeatCount="indefinite" fill="hold" grpId="0" nodeType="withEffect">
                                  <p:stCondLst>
                                    <p:cond delay="2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1" dur="7000" fill="hold"/>
                                        <p:tgtEl>
                                          <p:spTgt spid="11"/>
                                        </p:tgtEl>
                                        <p:attrNameLst>
                                          <p:attrName>ppt_x</p:attrName>
                                          <p:attrName>ppt_y</p:attrName>
                                        </p:attrNameLst>
                                      </p:cBhvr>
                                      <p:rCtr x="20742" y="16782"/>
                                    </p:animMotion>
                                  </p:childTnLst>
                                </p:cTn>
                              </p:par>
                              <p:par>
                                <p:cTn id="22" presetID="0" presetClass="path" presetSubtype="0" repeatCount="indefinite" fill="hold" grpId="0" nodeType="withEffect">
                                  <p:stCondLst>
                                    <p:cond delay="3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3" dur="7000" fill="hold"/>
                                        <p:tgtEl>
                                          <p:spTgt spid="12"/>
                                        </p:tgtEl>
                                        <p:attrNameLst>
                                          <p:attrName>ppt_x</p:attrName>
                                          <p:attrName>ppt_y</p:attrName>
                                        </p:attrNameLst>
                                      </p:cBhvr>
                                      <p:rCtr x="20742" y="16782"/>
                                    </p:animMotion>
                                  </p:childTnLst>
                                </p:cTn>
                              </p:par>
                              <p:par>
                                <p:cTn id="24" presetID="0" presetClass="path" presetSubtype="0" repeatCount="indefinite" fill="hold" grpId="0" nodeType="withEffect">
                                  <p:stCondLst>
                                    <p:cond delay="3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5" dur="7000" fill="hold"/>
                                        <p:tgtEl>
                                          <p:spTgt spid="13"/>
                                        </p:tgtEl>
                                        <p:attrNameLst>
                                          <p:attrName>ppt_x</p:attrName>
                                          <p:attrName>ppt_y</p:attrName>
                                        </p:attrNameLst>
                                      </p:cBhvr>
                                      <p:rCtr x="20742" y="16782"/>
                                    </p:animMotion>
                                  </p:childTnLst>
                                </p:cTn>
                              </p:par>
                              <p:par>
                                <p:cTn id="26" presetID="0" presetClass="path" presetSubtype="0" repeatCount="indefinite" fill="hold" grpId="0" nodeType="withEffect">
                                  <p:stCondLst>
                                    <p:cond delay="4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7" dur="7000" fill="hold"/>
                                        <p:tgtEl>
                                          <p:spTgt spid="14"/>
                                        </p:tgtEl>
                                        <p:attrNameLst>
                                          <p:attrName>ppt_x</p:attrName>
                                          <p:attrName>ppt_y</p:attrName>
                                        </p:attrNameLst>
                                      </p:cBhvr>
                                      <p:rCtr x="20742" y="16782"/>
                                    </p:animMotion>
                                  </p:childTnLst>
                                </p:cTn>
                              </p:par>
                              <p:par>
                                <p:cTn id="28" presetID="0" presetClass="path" presetSubtype="0" repeatCount="indefinite" fill="hold" grpId="0" nodeType="withEffect">
                                  <p:stCondLst>
                                    <p:cond delay="4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9" dur="7000" fill="hold"/>
                                        <p:tgtEl>
                                          <p:spTgt spid="15"/>
                                        </p:tgtEl>
                                        <p:attrNameLst>
                                          <p:attrName>ppt_x</p:attrName>
                                          <p:attrName>ppt_y</p:attrName>
                                        </p:attrNameLst>
                                      </p:cBhvr>
                                      <p:rCtr x="20742" y="16782"/>
                                    </p:animMotion>
                                  </p:childTnLst>
                                </p:cTn>
                              </p:par>
                              <p:par>
                                <p:cTn id="30" presetID="0" presetClass="path" presetSubtype="0" repeatCount="indefinite" fill="hold" grpId="0" nodeType="withEffect">
                                  <p:stCondLst>
                                    <p:cond delay="5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31" dur="7000" fill="hold"/>
                                        <p:tgtEl>
                                          <p:spTgt spid="16"/>
                                        </p:tgtEl>
                                        <p:attrNameLst>
                                          <p:attrName>ppt_x</p:attrName>
                                          <p:attrName>ppt_y</p:attrName>
                                        </p:attrNameLst>
                                      </p:cBhvr>
                                      <p:rCtr x="20742" y="16782"/>
                                    </p:animMotion>
                                  </p:childTnLst>
                                </p:cTn>
                              </p:par>
                              <p:par>
                                <p:cTn id="32" presetID="0" presetClass="path" presetSubtype="0" repeatCount="indefinite" fill="hold" grpId="0" nodeType="withEffect">
                                  <p:stCondLst>
                                    <p:cond delay="5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33" dur="7000" fill="hold"/>
                                        <p:tgtEl>
                                          <p:spTgt spid="17"/>
                                        </p:tgtEl>
                                        <p:attrNameLst>
                                          <p:attrName>ppt_x</p:attrName>
                                          <p:attrName>ppt_y</p:attrName>
                                        </p:attrNameLst>
                                      </p:cBhvr>
                                      <p:rCtr x="20742" y="16782"/>
                                    </p:animMotion>
                                  </p:childTnLst>
                                </p:cTn>
                              </p:par>
                              <p:par>
                                <p:cTn id="34" presetID="0" presetClass="path" presetSubtype="0" repeatCount="indefinite" fill="hold" grpId="0" nodeType="withEffect">
                                  <p:stCondLst>
                                    <p:cond delay="6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35" dur="7000" fill="hold"/>
                                        <p:tgtEl>
                                          <p:spTgt spid="18"/>
                                        </p:tgtEl>
                                        <p:attrNameLst>
                                          <p:attrName>ppt_x</p:attrName>
                                          <p:attrName>ppt_y</p:attrName>
                                        </p:attrNameLst>
                                      </p:cBhvr>
                                      <p:rCtr x="20742" y="16782"/>
                                    </p:animMotion>
                                  </p:childTnLst>
                                </p:cTn>
                              </p:par>
                              <p:par>
                                <p:cTn id="36" presetID="0" presetClass="path" presetSubtype="0" repeatCount="indefinite" fill="hold" grpId="0" nodeType="withEffect">
                                  <p:stCondLst>
                                    <p:cond delay="6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37" dur="7000" fill="hold"/>
                                        <p:tgtEl>
                                          <p:spTgt spid="19"/>
                                        </p:tgtEl>
                                        <p:attrNameLst>
                                          <p:attrName>ppt_x</p:attrName>
                                          <p:attrName>ppt_y</p:attrName>
                                        </p:attrNameLst>
                                      </p:cBhvr>
                                      <p:rCtr x="20742" y="1678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EFB1-7201-47AA-96B6-55D8311BEBFC}"/>
              </a:ext>
            </a:extLst>
          </p:cNvPr>
          <p:cNvPicPr>
            <a:picLocks noChangeAspect="1"/>
          </p:cNvPicPr>
          <p:nvPr/>
        </p:nvPicPr>
        <p:blipFill>
          <a:blip r:embed="rId2"/>
          <a:stretch>
            <a:fillRect/>
          </a:stretch>
        </p:blipFill>
        <p:spPr>
          <a:xfrm>
            <a:off x="1057522" y="1176526"/>
            <a:ext cx="9711193" cy="4504948"/>
          </a:xfrm>
          <a:prstGeom prst="rect">
            <a:avLst/>
          </a:prstGeom>
        </p:spPr>
      </p:pic>
      <p:sp>
        <p:nvSpPr>
          <p:cNvPr id="6" name="Oval 5">
            <a:extLst>
              <a:ext uri="{FF2B5EF4-FFF2-40B4-BE49-F238E27FC236}">
                <a16:creationId xmlns:a16="http://schemas.microsoft.com/office/drawing/2014/main" id="{E57CB9A9-E423-4D6C-A44B-31F2E3A5A69B}"/>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CDFB604-73C2-4728-8FD2-B5DB482BBF61}"/>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2464285-5F88-4FE7-8238-6FD8EA77ED9D}"/>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F37BD00-9E45-4BCC-8436-8A6680E75EE8}"/>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72E77F06-C873-4473-A717-365BE858C98A}"/>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6D3EF80-D275-4BCC-94A7-DA43B91DB54C}"/>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6540D113-1961-4C66-945B-130D275DEB0C}"/>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D30606F1-51D2-4790-A49E-9DADB1824DF2}"/>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D87E2B7-563B-4181-BE0D-9F4973F6E975}"/>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F1609926-3027-4D45-8E35-2457D78C2530}"/>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6CC2DB3E-8C52-4DC5-A167-EFC471957FBD}"/>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992E299-D45A-4CD1-9C5A-C5AFED59CD8A}"/>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C79C26DB-97C7-4B68-B879-3AED93C9479E}"/>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FF9BD64-0EE0-49D7-958A-89041A22CAAB}"/>
              </a:ext>
            </a:extLst>
          </p:cNvPr>
          <p:cNvSpPr>
            <a:spLocks noChangeAspect="1"/>
          </p:cNvSpPr>
          <p:nvPr/>
        </p:nvSpPr>
        <p:spPr>
          <a:xfrm>
            <a:off x="3610587" y="2266121"/>
            <a:ext cx="138186" cy="138186"/>
          </a:xfrm>
          <a:prstGeom prst="ellipse">
            <a:avLst/>
          </a:prstGeom>
          <a:solidFill>
            <a:srgbClr val="E9E900"/>
          </a:solidFill>
          <a:ln>
            <a:solidFill>
              <a:schemeClr val="accent4">
                <a:lumMod val="75000"/>
              </a:schemeClr>
            </a:solidFill>
          </a:ln>
          <a:effectLst>
            <a:glow rad="101600">
              <a:schemeClr val="accent4">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2819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fill="hold" grpId="0" nodeType="clickEffect">
                                  <p:stCondLst>
                                    <p:cond delay="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23 0.32963 L 0.22331 0.34838 L 0.22227 0.36805 L 0.21771 0.38495 L 0.20612 0.40301 L 0.48255 0.40301 L 0.48255 -0.01945 L 0.08034 -0.01945 L 0.06875 -0.02199 L 0.06068 -0.02917 L 0.04857 -0.0507 L 0.03203 -0.06227 L -0.06914 -0.06667 L -0.06914 0.00208 L -0.06914 -0.00139 " pathEditMode="relative" ptsTypes="AAAAAAAAAAAAAAAAAAAAAAAAAAAAAAAAAAA">
                                      <p:cBhvr>
                                        <p:cTn id="6" dur="7000" fill="hold"/>
                                        <p:tgtEl>
                                          <p:spTgt spid="6"/>
                                        </p:tgtEl>
                                        <p:attrNameLst>
                                          <p:attrName>ppt_x</p:attrName>
                                          <p:attrName>ppt_y</p:attrName>
                                        </p:attrNameLst>
                                      </p:cBhvr>
                                    </p:animMotion>
                                  </p:childTnLst>
                                </p:cTn>
                              </p:par>
                              <p:par>
                                <p:cTn id="7" presetID="19" presetClass="emph" presetSubtype="0" repeatCount="indefinite" fill="hold" grpId="1" nodeType="withEffect">
                                  <p:stCondLst>
                                    <p:cond delay="0"/>
                                  </p:stCondLst>
                                  <p:childTnLst>
                                    <p:animClr clrSpc="rgb" dir="cw">
                                      <p:cBhvr override="childStyle">
                                        <p:cTn id="8" dur="7000" fill="hold"/>
                                        <p:tgtEl>
                                          <p:spTgt spid="6"/>
                                        </p:tgtEl>
                                        <p:attrNameLst>
                                          <p:attrName>style.color</p:attrName>
                                        </p:attrNameLst>
                                      </p:cBhvr>
                                      <p:to>
                                        <a:schemeClr val="tx1"/>
                                      </p:to>
                                    </p:animClr>
                                    <p:animClr clrSpc="rgb" dir="cw">
                                      <p:cBhvr>
                                        <p:cTn id="9" dur="7000" fill="hold"/>
                                        <p:tgtEl>
                                          <p:spTgt spid="6"/>
                                        </p:tgtEl>
                                        <p:attrNameLst>
                                          <p:attrName>fillcolor</p:attrName>
                                        </p:attrNameLst>
                                      </p:cBhvr>
                                      <p:to>
                                        <a:schemeClr val="tx1"/>
                                      </p:to>
                                    </p:animClr>
                                    <p:set>
                                      <p:cBhvr>
                                        <p:cTn id="10" dur="7000" fill="hold"/>
                                        <p:tgtEl>
                                          <p:spTgt spid="6"/>
                                        </p:tgtEl>
                                        <p:attrNameLst>
                                          <p:attrName>fill.type</p:attrName>
                                        </p:attrNameLst>
                                      </p:cBhvr>
                                      <p:to>
                                        <p:strVal val="solid"/>
                                      </p:to>
                                    </p:set>
                                    <p:set>
                                      <p:cBhvr>
                                        <p:cTn id="11" dur="7000" fill="hold"/>
                                        <p:tgtEl>
                                          <p:spTgt spid="6"/>
                                        </p:tgtEl>
                                        <p:attrNameLst>
                                          <p:attrName>fill.on</p:attrName>
                                        </p:attrNameLst>
                                      </p:cBhvr>
                                      <p:to>
                                        <p:strVal val="true"/>
                                      </p:to>
                                    </p:set>
                                  </p:childTnLst>
                                </p:cTn>
                              </p:par>
                              <p:par>
                                <p:cTn id="12" presetID="0" presetClass="path" presetSubtype="0" repeatCount="indefinite" fill="hold" grpId="0" nodeType="withEffect">
                                  <p:stCondLst>
                                    <p:cond delay="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13" dur="7000" fill="hold"/>
                                        <p:tgtEl>
                                          <p:spTgt spid="21"/>
                                        </p:tgtEl>
                                        <p:attrNameLst>
                                          <p:attrName>ppt_x</p:attrName>
                                          <p:attrName>ppt_y</p:attrName>
                                        </p:attrNameLst>
                                      </p:cBhvr>
                                      <p:rCtr x="20742" y="16782"/>
                                    </p:animMotion>
                                  </p:childTnLst>
                                </p:cTn>
                              </p:par>
                              <p:par>
                                <p:cTn id="14" presetID="19" presetClass="emph" presetSubtype="0" repeatCount="indefinite" fill="hold" grpId="1" nodeType="withEffect">
                                  <p:stCondLst>
                                    <p:cond delay="500"/>
                                  </p:stCondLst>
                                  <p:childTnLst>
                                    <p:animClr clrSpc="rgb" dir="cw">
                                      <p:cBhvr override="childStyle">
                                        <p:cTn id="15" dur="7000" fill="hold"/>
                                        <p:tgtEl>
                                          <p:spTgt spid="21"/>
                                        </p:tgtEl>
                                        <p:attrNameLst>
                                          <p:attrName>style.color</p:attrName>
                                        </p:attrNameLst>
                                      </p:cBhvr>
                                      <p:to>
                                        <a:schemeClr val="tx1"/>
                                      </p:to>
                                    </p:animClr>
                                    <p:animClr clrSpc="rgb" dir="cw">
                                      <p:cBhvr>
                                        <p:cTn id="16" dur="7000" fill="hold"/>
                                        <p:tgtEl>
                                          <p:spTgt spid="21"/>
                                        </p:tgtEl>
                                        <p:attrNameLst>
                                          <p:attrName>fillcolor</p:attrName>
                                        </p:attrNameLst>
                                      </p:cBhvr>
                                      <p:to>
                                        <a:schemeClr val="tx1"/>
                                      </p:to>
                                    </p:animClr>
                                    <p:set>
                                      <p:cBhvr>
                                        <p:cTn id="17" dur="7000" fill="hold"/>
                                        <p:tgtEl>
                                          <p:spTgt spid="21"/>
                                        </p:tgtEl>
                                        <p:attrNameLst>
                                          <p:attrName>fill.type</p:attrName>
                                        </p:attrNameLst>
                                      </p:cBhvr>
                                      <p:to>
                                        <p:strVal val="solid"/>
                                      </p:to>
                                    </p:set>
                                    <p:set>
                                      <p:cBhvr>
                                        <p:cTn id="18" dur="7000" fill="hold"/>
                                        <p:tgtEl>
                                          <p:spTgt spid="21"/>
                                        </p:tgtEl>
                                        <p:attrNameLst>
                                          <p:attrName>fill.on</p:attrName>
                                        </p:attrNameLst>
                                      </p:cBhvr>
                                      <p:to>
                                        <p:strVal val="true"/>
                                      </p:to>
                                    </p:set>
                                  </p:childTnLst>
                                </p:cTn>
                              </p:par>
                              <p:par>
                                <p:cTn id="19" presetID="0" presetClass="path" presetSubtype="0" repeatCount="indefinite" fill="hold" grpId="0" nodeType="withEffect">
                                  <p:stCondLst>
                                    <p:cond delay="1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0" dur="7000" fill="hold"/>
                                        <p:tgtEl>
                                          <p:spTgt spid="22"/>
                                        </p:tgtEl>
                                        <p:attrNameLst>
                                          <p:attrName>ppt_x</p:attrName>
                                          <p:attrName>ppt_y</p:attrName>
                                        </p:attrNameLst>
                                      </p:cBhvr>
                                      <p:rCtr x="20742" y="16782"/>
                                    </p:animMotion>
                                  </p:childTnLst>
                                </p:cTn>
                              </p:par>
                              <p:par>
                                <p:cTn id="21" presetID="19" presetClass="emph" presetSubtype="0" repeatCount="indefinite" fill="hold" grpId="1" nodeType="withEffect">
                                  <p:stCondLst>
                                    <p:cond delay="1000"/>
                                  </p:stCondLst>
                                  <p:childTnLst>
                                    <p:animClr clrSpc="rgb" dir="cw">
                                      <p:cBhvr override="childStyle">
                                        <p:cTn id="22" dur="7000" fill="hold"/>
                                        <p:tgtEl>
                                          <p:spTgt spid="22"/>
                                        </p:tgtEl>
                                        <p:attrNameLst>
                                          <p:attrName>style.color</p:attrName>
                                        </p:attrNameLst>
                                      </p:cBhvr>
                                      <p:to>
                                        <a:schemeClr val="tx1"/>
                                      </p:to>
                                    </p:animClr>
                                    <p:animClr clrSpc="rgb" dir="cw">
                                      <p:cBhvr>
                                        <p:cTn id="23" dur="7000" fill="hold"/>
                                        <p:tgtEl>
                                          <p:spTgt spid="22"/>
                                        </p:tgtEl>
                                        <p:attrNameLst>
                                          <p:attrName>fillcolor</p:attrName>
                                        </p:attrNameLst>
                                      </p:cBhvr>
                                      <p:to>
                                        <a:schemeClr val="tx1"/>
                                      </p:to>
                                    </p:animClr>
                                    <p:set>
                                      <p:cBhvr>
                                        <p:cTn id="24" dur="7000" fill="hold"/>
                                        <p:tgtEl>
                                          <p:spTgt spid="22"/>
                                        </p:tgtEl>
                                        <p:attrNameLst>
                                          <p:attrName>fill.type</p:attrName>
                                        </p:attrNameLst>
                                      </p:cBhvr>
                                      <p:to>
                                        <p:strVal val="solid"/>
                                      </p:to>
                                    </p:set>
                                    <p:set>
                                      <p:cBhvr>
                                        <p:cTn id="25" dur="7000" fill="hold"/>
                                        <p:tgtEl>
                                          <p:spTgt spid="22"/>
                                        </p:tgtEl>
                                        <p:attrNameLst>
                                          <p:attrName>fill.on</p:attrName>
                                        </p:attrNameLst>
                                      </p:cBhvr>
                                      <p:to>
                                        <p:strVal val="true"/>
                                      </p:to>
                                    </p:set>
                                  </p:childTnLst>
                                </p:cTn>
                              </p:par>
                              <p:par>
                                <p:cTn id="26" presetID="0" presetClass="path" presetSubtype="0" repeatCount="indefinite" fill="hold" grpId="0" nodeType="withEffect">
                                  <p:stCondLst>
                                    <p:cond delay="1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27" dur="7000" fill="hold"/>
                                        <p:tgtEl>
                                          <p:spTgt spid="23"/>
                                        </p:tgtEl>
                                        <p:attrNameLst>
                                          <p:attrName>ppt_x</p:attrName>
                                          <p:attrName>ppt_y</p:attrName>
                                        </p:attrNameLst>
                                      </p:cBhvr>
                                      <p:rCtr x="20742" y="16782"/>
                                    </p:animMotion>
                                  </p:childTnLst>
                                </p:cTn>
                              </p:par>
                              <p:par>
                                <p:cTn id="28" presetID="19" presetClass="emph" presetSubtype="0" repeatCount="indefinite" fill="hold" grpId="1" nodeType="withEffect">
                                  <p:stCondLst>
                                    <p:cond delay="1500"/>
                                  </p:stCondLst>
                                  <p:childTnLst>
                                    <p:animClr clrSpc="rgb" dir="cw">
                                      <p:cBhvr override="childStyle">
                                        <p:cTn id="29" dur="7000" fill="hold"/>
                                        <p:tgtEl>
                                          <p:spTgt spid="23"/>
                                        </p:tgtEl>
                                        <p:attrNameLst>
                                          <p:attrName>style.color</p:attrName>
                                        </p:attrNameLst>
                                      </p:cBhvr>
                                      <p:to>
                                        <a:schemeClr val="tx1"/>
                                      </p:to>
                                    </p:animClr>
                                    <p:animClr clrSpc="rgb" dir="cw">
                                      <p:cBhvr>
                                        <p:cTn id="30" dur="7000" fill="hold"/>
                                        <p:tgtEl>
                                          <p:spTgt spid="23"/>
                                        </p:tgtEl>
                                        <p:attrNameLst>
                                          <p:attrName>fillcolor</p:attrName>
                                        </p:attrNameLst>
                                      </p:cBhvr>
                                      <p:to>
                                        <a:schemeClr val="tx1"/>
                                      </p:to>
                                    </p:animClr>
                                    <p:set>
                                      <p:cBhvr>
                                        <p:cTn id="31" dur="7000" fill="hold"/>
                                        <p:tgtEl>
                                          <p:spTgt spid="23"/>
                                        </p:tgtEl>
                                        <p:attrNameLst>
                                          <p:attrName>fill.type</p:attrName>
                                        </p:attrNameLst>
                                      </p:cBhvr>
                                      <p:to>
                                        <p:strVal val="solid"/>
                                      </p:to>
                                    </p:set>
                                    <p:set>
                                      <p:cBhvr>
                                        <p:cTn id="32" dur="7000" fill="hold"/>
                                        <p:tgtEl>
                                          <p:spTgt spid="23"/>
                                        </p:tgtEl>
                                        <p:attrNameLst>
                                          <p:attrName>fill.on</p:attrName>
                                        </p:attrNameLst>
                                      </p:cBhvr>
                                      <p:to>
                                        <p:strVal val="true"/>
                                      </p:to>
                                    </p:set>
                                  </p:childTnLst>
                                </p:cTn>
                              </p:par>
                              <p:par>
                                <p:cTn id="33" presetID="0" presetClass="path" presetSubtype="0" repeatCount="indefinite" fill="hold" grpId="0" nodeType="withEffect">
                                  <p:stCondLst>
                                    <p:cond delay="2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34" dur="7000" fill="hold"/>
                                        <p:tgtEl>
                                          <p:spTgt spid="24"/>
                                        </p:tgtEl>
                                        <p:attrNameLst>
                                          <p:attrName>ppt_x</p:attrName>
                                          <p:attrName>ppt_y</p:attrName>
                                        </p:attrNameLst>
                                      </p:cBhvr>
                                      <p:rCtr x="20742" y="16782"/>
                                    </p:animMotion>
                                  </p:childTnLst>
                                </p:cTn>
                              </p:par>
                              <p:par>
                                <p:cTn id="35" presetID="19" presetClass="emph" presetSubtype="0" repeatCount="indefinite" fill="hold" grpId="1" nodeType="withEffect">
                                  <p:stCondLst>
                                    <p:cond delay="2000"/>
                                  </p:stCondLst>
                                  <p:childTnLst>
                                    <p:animClr clrSpc="rgb" dir="cw">
                                      <p:cBhvr override="childStyle">
                                        <p:cTn id="36" dur="7000" fill="hold"/>
                                        <p:tgtEl>
                                          <p:spTgt spid="24"/>
                                        </p:tgtEl>
                                        <p:attrNameLst>
                                          <p:attrName>style.color</p:attrName>
                                        </p:attrNameLst>
                                      </p:cBhvr>
                                      <p:to>
                                        <a:schemeClr val="tx1"/>
                                      </p:to>
                                    </p:animClr>
                                    <p:animClr clrSpc="rgb" dir="cw">
                                      <p:cBhvr>
                                        <p:cTn id="37" dur="7000" fill="hold"/>
                                        <p:tgtEl>
                                          <p:spTgt spid="24"/>
                                        </p:tgtEl>
                                        <p:attrNameLst>
                                          <p:attrName>fillcolor</p:attrName>
                                        </p:attrNameLst>
                                      </p:cBhvr>
                                      <p:to>
                                        <a:schemeClr val="tx1"/>
                                      </p:to>
                                    </p:animClr>
                                    <p:set>
                                      <p:cBhvr>
                                        <p:cTn id="38" dur="7000" fill="hold"/>
                                        <p:tgtEl>
                                          <p:spTgt spid="24"/>
                                        </p:tgtEl>
                                        <p:attrNameLst>
                                          <p:attrName>fill.type</p:attrName>
                                        </p:attrNameLst>
                                      </p:cBhvr>
                                      <p:to>
                                        <p:strVal val="solid"/>
                                      </p:to>
                                    </p:set>
                                    <p:set>
                                      <p:cBhvr>
                                        <p:cTn id="39" dur="7000" fill="hold"/>
                                        <p:tgtEl>
                                          <p:spTgt spid="24"/>
                                        </p:tgtEl>
                                        <p:attrNameLst>
                                          <p:attrName>fill.on</p:attrName>
                                        </p:attrNameLst>
                                      </p:cBhvr>
                                      <p:to>
                                        <p:strVal val="true"/>
                                      </p:to>
                                    </p:set>
                                  </p:childTnLst>
                                </p:cTn>
                              </p:par>
                              <p:par>
                                <p:cTn id="40" presetID="0" presetClass="path" presetSubtype="0" repeatCount="indefinite" fill="hold" grpId="0" nodeType="withEffect">
                                  <p:stCondLst>
                                    <p:cond delay="2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41" dur="7000" fill="hold"/>
                                        <p:tgtEl>
                                          <p:spTgt spid="25"/>
                                        </p:tgtEl>
                                        <p:attrNameLst>
                                          <p:attrName>ppt_x</p:attrName>
                                          <p:attrName>ppt_y</p:attrName>
                                        </p:attrNameLst>
                                      </p:cBhvr>
                                      <p:rCtr x="20742" y="16782"/>
                                    </p:animMotion>
                                  </p:childTnLst>
                                </p:cTn>
                              </p:par>
                              <p:par>
                                <p:cTn id="42" presetID="19" presetClass="emph" presetSubtype="0" repeatCount="indefinite" fill="hold" grpId="1" nodeType="withEffect">
                                  <p:stCondLst>
                                    <p:cond delay="2500"/>
                                  </p:stCondLst>
                                  <p:childTnLst>
                                    <p:animClr clrSpc="rgb" dir="cw">
                                      <p:cBhvr override="childStyle">
                                        <p:cTn id="43" dur="7000" fill="hold"/>
                                        <p:tgtEl>
                                          <p:spTgt spid="25"/>
                                        </p:tgtEl>
                                        <p:attrNameLst>
                                          <p:attrName>style.color</p:attrName>
                                        </p:attrNameLst>
                                      </p:cBhvr>
                                      <p:to>
                                        <a:schemeClr val="tx1"/>
                                      </p:to>
                                    </p:animClr>
                                    <p:animClr clrSpc="rgb" dir="cw">
                                      <p:cBhvr>
                                        <p:cTn id="44" dur="7000" fill="hold"/>
                                        <p:tgtEl>
                                          <p:spTgt spid="25"/>
                                        </p:tgtEl>
                                        <p:attrNameLst>
                                          <p:attrName>fillcolor</p:attrName>
                                        </p:attrNameLst>
                                      </p:cBhvr>
                                      <p:to>
                                        <a:schemeClr val="tx1"/>
                                      </p:to>
                                    </p:animClr>
                                    <p:set>
                                      <p:cBhvr>
                                        <p:cTn id="45" dur="7000" fill="hold"/>
                                        <p:tgtEl>
                                          <p:spTgt spid="25"/>
                                        </p:tgtEl>
                                        <p:attrNameLst>
                                          <p:attrName>fill.type</p:attrName>
                                        </p:attrNameLst>
                                      </p:cBhvr>
                                      <p:to>
                                        <p:strVal val="solid"/>
                                      </p:to>
                                    </p:set>
                                    <p:set>
                                      <p:cBhvr>
                                        <p:cTn id="46" dur="7000" fill="hold"/>
                                        <p:tgtEl>
                                          <p:spTgt spid="25"/>
                                        </p:tgtEl>
                                        <p:attrNameLst>
                                          <p:attrName>fill.on</p:attrName>
                                        </p:attrNameLst>
                                      </p:cBhvr>
                                      <p:to>
                                        <p:strVal val="true"/>
                                      </p:to>
                                    </p:set>
                                  </p:childTnLst>
                                </p:cTn>
                              </p:par>
                              <p:par>
                                <p:cTn id="47" presetID="0" presetClass="path" presetSubtype="0" repeatCount="indefinite" fill="hold" grpId="0" nodeType="withEffect">
                                  <p:stCondLst>
                                    <p:cond delay="3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48" dur="7000" fill="hold"/>
                                        <p:tgtEl>
                                          <p:spTgt spid="26"/>
                                        </p:tgtEl>
                                        <p:attrNameLst>
                                          <p:attrName>ppt_x</p:attrName>
                                          <p:attrName>ppt_y</p:attrName>
                                        </p:attrNameLst>
                                      </p:cBhvr>
                                      <p:rCtr x="20742" y="16782"/>
                                    </p:animMotion>
                                  </p:childTnLst>
                                </p:cTn>
                              </p:par>
                              <p:par>
                                <p:cTn id="49" presetID="19" presetClass="emph" presetSubtype="0" repeatCount="indefinite" fill="hold" grpId="1" nodeType="withEffect">
                                  <p:stCondLst>
                                    <p:cond delay="3000"/>
                                  </p:stCondLst>
                                  <p:childTnLst>
                                    <p:animClr clrSpc="rgb" dir="cw">
                                      <p:cBhvr override="childStyle">
                                        <p:cTn id="50" dur="7000" fill="hold"/>
                                        <p:tgtEl>
                                          <p:spTgt spid="26"/>
                                        </p:tgtEl>
                                        <p:attrNameLst>
                                          <p:attrName>style.color</p:attrName>
                                        </p:attrNameLst>
                                      </p:cBhvr>
                                      <p:to>
                                        <a:schemeClr val="tx1"/>
                                      </p:to>
                                    </p:animClr>
                                    <p:animClr clrSpc="rgb" dir="cw">
                                      <p:cBhvr>
                                        <p:cTn id="51" dur="7000" fill="hold"/>
                                        <p:tgtEl>
                                          <p:spTgt spid="26"/>
                                        </p:tgtEl>
                                        <p:attrNameLst>
                                          <p:attrName>fillcolor</p:attrName>
                                        </p:attrNameLst>
                                      </p:cBhvr>
                                      <p:to>
                                        <a:schemeClr val="tx1"/>
                                      </p:to>
                                    </p:animClr>
                                    <p:set>
                                      <p:cBhvr>
                                        <p:cTn id="52" dur="7000" fill="hold"/>
                                        <p:tgtEl>
                                          <p:spTgt spid="26"/>
                                        </p:tgtEl>
                                        <p:attrNameLst>
                                          <p:attrName>fill.type</p:attrName>
                                        </p:attrNameLst>
                                      </p:cBhvr>
                                      <p:to>
                                        <p:strVal val="solid"/>
                                      </p:to>
                                    </p:set>
                                    <p:set>
                                      <p:cBhvr>
                                        <p:cTn id="53" dur="7000" fill="hold"/>
                                        <p:tgtEl>
                                          <p:spTgt spid="26"/>
                                        </p:tgtEl>
                                        <p:attrNameLst>
                                          <p:attrName>fill.on</p:attrName>
                                        </p:attrNameLst>
                                      </p:cBhvr>
                                      <p:to>
                                        <p:strVal val="true"/>
                                      </p:to>
                                    </p:set>
                                  </p:childTnLst>
                                </p:cTn>
                              </p:par>
                              <p:par>
                                <p:cTn id="54" presetID="0" presetClass="path" presetSubtype="0" repeatCount="indefinite" fill="hold" grpId="0" nodeType="withEffect">
                                  <p:stCondLst>
                                    <p:cond delay="3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55" dur="7000" fill="hold"/>
                                        <p:tgtEl>
                                          <p:spTgt spid="27"/>
                                        </p:tgtEl>
                                        <p:attrNameLst>
                                          <p:attrName>ppt_x</p:attrName>
                                          <p:attrName>ppt_y</p:attrName>
                                        </p:attrNameLst>
                                      </p:cBhvr>
                                      <p:rCtr x="20742" y="16782"/>
                                    </p:animMotion>
                                  </p:childTnLst>
                                </p:cTn>
                              </p:par>
                              <p:par>
                                <p:cTn id="56" presetID="19" presetClass="emph" presetSubtype="0" repeatCount="indefinite" fill="hold" grpId="1" nodeType="withEffect">
                                  <p:stCondLst>
                                    <p:cond delay="3500"/>
                                  </p:stCondLst>
                                  <p:childTnLst>
                                    <p:animClr clrSpc="rgb" dir="cw">
                                      <p:cBhvr override="childStyle">
                                        <p:cTn id="57" dur="7000" fill="hold"/>
                                        <p:tgtEl>
                                          <p:spTgt spid="27"/>
                                        </p:tgtEl>
                                        <p:attrNameLst>
                                          <p:attrName>style.color</p:attrName>
                                        </p:attrNameLst>
                                      </p:cBhvr>
                                      <p:to>
                                        <a:schemeClr val="tx1"/>
                                      </p:to>
                                    </p:animClr>
                                    <p:animClr clrSpc="rgb" dir="cw">
                                      <p:cBhvr>
                                        <p:cTn id="58" dur="7000" fill="hold"/>
                                        <p:tgtEl>
                                          <p:spTgt spid="27"/>
                                        </p:tgtEl>
                                        <p:attrNameLst>
                                          <p:attrName>fillcolor</p:attrName>
                                        </p:attrNameLst>
                                      </p:cBhvr>
                                      <p:to>
                                        <a:schemeClr val="tx1"/>
                                      </p:to>
                                    </p:animClr>
                                    <p:set>
                                      <p:cBhvr>
                                        <p:cTn id="59" dur="7000" fill="hold"/>
                                        <p:tgtEl>
                                          <p:spTgt spid="27"/>
                                        </p:tgtEl>
                                        <p:attrNameLst>
                                          <p:attrName>fill.type</p:attrName>
                                        </p:attrNameLst>
                                      </p:cBhvr>
                                      <p:to>
                                        <p:strVal val="solid"/>
                                      </p:to>
                                    </p:set>
                                    <p:set>
                                      <p:cBhvr>
                                        <p:cTn id="60" dur="7000" fill="hold"/>
                                        <p:tgtEl>
                                          <p:spTgt spid="27"/>
                                        </p:tgtEl>
                                        <p:attrNameLst>
                                          <p:attrName>fill.on</p:attrName>
                                        </p:attrNameLst>
                                      </p:cBhvr>
                                      <p:to>
                                        <p:strVal val="true"/>
                                      </p:to>
                                    </p:set>
                                  </p:childTnLst>
                                </p:cTn>
                              </p:par>
                              <p:par>
                                <p:cTn id="61" presetID="0" presetClass="path" presetSubtype="0" repeatCount="indefinite" fill="hold" grpId="0" nodeType="withEffect">
                                  <p:stCondLst>
                                    <p:cond delay="4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62" dur="7000" fill="hold"/>
                                        <p:tgtEl>
                                          <p:spTgt spid="28"/>
                                        </p:tgtEl>
                                        <p:attrNameLst>
                                          <p:attrName>ppt_x</p:attrName>
                                          <p:attrName>ppt_y</p:attrName>
                                        </p:attrNameLst>
                                      </p:cBhvr>
                                      <p:rCtr x="20742" y="16782"/>
                                    </p:animMotion>
                                  </p:childTnLst>
                                </p:cTn>
                              </p:par>
                              <p:par>
                                <p:cTn id="63" presetID="19" presetClass="emph" presetSubtype="0" repeatCount="indefinite" fill="hold" grpId="1" nodeType="withEffect">
                                  <p:stCondLst>
                                    <p:cond delay="4000"/>
                                  </p:stCondLst>
                                  <p:childTnLst>
                                    <p:animClr clrSpc="rgb" dir="cw">
                                      <p:cBhvr override="childStyle">
                                        <p:cTn id="64" dur="7000" fill="hold"/>
                                        <p:tgtEl>
                                          <p:spTgt spid="28"/>
                                        </p:tgtEl>
                                        <p:attrNameLst>
                                          <p:attrName>style.color</p:attrName>
                                        </p:attrNameLst>
                                      </p:cBhvr>
                                      <p:to>
                                        <a:schemeClr val="tx1"/>
                                      </p:to>
                                    </p:animClr>
                                    <p:animClr clrSpc="rgb" dir="cw">
                                      <p:cBhvr>
                                        <p:cTn id="65" dur="7000" fill="hold"/>
                                        <p:tgtEl>
                                          <p:spTgt spid="28"/>
                                        </p:tgtEl>
                                        <p:attrNameLst>
                                          <p:attrName>fillcolor</p:attrName>
                                        </p:attrNameLst>
                                      </p:cBhvr>
                                      <p:to>
                                        <a:schemeClr val="tx1"/>
                                      </p:to>
                                    </p:animClr>
                                    <p:set>
                                      <p:cBhvr>
                                        <p:cTn id="66" dur="7000" fill="hold"/>
                                        <p:tgtEl>
                                          <p:spTgt spid="28"/>
                                        </p:tgtEl>
                                        <p:attrNameLst>
                                          <p:attrName>fill.type</p:attrName>
                                        </p:attrNameLst>
                                      </p:cBhvr>
                                      <p:to>
                                        <p:strVal val="solid"/>
                                      </p:to>
                                    </p:set>
                                    <p:set>
                                      <p:cBhvr>
                                        <p:cTn id="67" dur="7000" fill="hold"/>
                                        <p:tgtEl>
                                          <p:spTgt spid="28"/>
                                        </p:tgtEl>
                                        <p:attrNameLst>
                                          <p:attrName>fill.on</p:attrName>
                                        </p:attrNameLst>
                                      </p:cBhvr>
                                      <p:to>
                                        <p:strVal val="true"/>
                                      </p:to>
                                    </p:set>
                                  </p:childTnLst>
                                </p:cTn>
                              </p:par>
                              <p:par>
                                <p:cTn id="68" presetID="0" presetClass="path" presetSubtype="0" repeatCount="indefinite" fill="hold" grpId="0" nodeType="withEffect">
                                  <p:stCondLst>
                                    <p:cond delay="4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69" dur="7000" fill="hold"/>
                                        <p:tgtEl>
                                          <p:spTgt spid="29"/>
                                        </p:tgtEl>
                                        <p:attrNameLst>
                                          <p:attrName>ppt_x</p:attrName>
                                          <p:attrName>ppt_y</p:attrName>
                                        </p:attrNameLst>
                                      </p:cBhvr>
                                      <p:rCtr x="20742" y="16782"/>
                                    </p:animMotion>
                                  </p:childTnLst>
                                </p:cTn>
                              </p:par>
                              <p:par>
                                <p:cTn id="70" presetID="19" presetClass="emph" presetSubtype="0" repeatCount="indefinite" fill="hold" grpId="1" nodeType="withEffect">
                                  <p:stCondLst>
                                    <p:cond delay="4500"/>
                                  </p:stCondLst>
                                  <p:childTnLst>
                                    <p:animClr clrSpc="rgb" dir="cw">
                                      <p:cBhvr override="childStyle">
                                        <p:cTn id="71" dur="7000" fill="hold"/>
                                        <p:tgtEl>
                                          <p:spTgt spid="29"/>
                                        </p:tgtEl>
                                        <p:attrNameLst>
                                          <p:attrName>style.color</p:attrName>
                                        </p:attrNameLst>
                                      </p:cBhvr>
                                      <p:to>
                                        <a:schemeClr val="tx1"/>
                                      </p:to>
                                    </p:animClr>
                                    <p:animClr clrSpc="rgb" dir="cw">
                                      <p:cBhvr>
                                        <p:cTn id="72" dur="7000" fill="hold"/>
                                        <p:tgtEl>
                                          <p:spTgt spid="29"/>
                                        </p:tgtEl>
                                        <p:attrNameLst>
                                          <p:attrName>fillcolor</p:attrName>
                                        </p:attrNameLst>
                                      </p:cBhvr>
                                      <p:to>
                                        <a:schemeClr val="tx1"/>
                                      </p:to>
                                    </p:animClr>
                                    <p:set>
                                      <p:cBhvr>
                                        <p:cTn id="73" dur="7000" fill="hold"/>
                                        <p:tgtEl>
                                          <p:spTgt spid="29"/>
                                        </p:tgtEl>
                                        <p:attrNameLst>
                                          <p:attrName>fill.type</p:attrName>
                                        </p:attrNameLst>
                                      </p:cBhvr>
                                      <p:to>
                                        <p:strVal val="solid"/>
                                      </p:to>
                                    </p:set>
                                    <p:set>
                                      <p:cBhvr>
                                        <p:cTn id="74" dur="7000" fill="hold"/>
                                        <p:tgtEl>
                                          <p:spTgt spid="29"/>
                                        </p:tgtEl>
                                        <p:attrNameLst>
                                          <p:attrName>fill.on</p:attrName>
                                        </p:attrNameLst>
                                      </p:cBhvr>
                                      <p:to>
                                        <p:strVal val="true"/>
                                      </p:to>
                                    </p:set>
                                  </p:childTnLst>
                                </p:cTn>
                              </p:par>
                              <p:par>
                                <p:cTn id="75" presetID="0" presetClass="path" presetSubtype="0" repeatCount="indefinite" fill="hold" grpId="0" nodeType="withEffect">
                                  <p:stCondLst>
                                    <p:cond delay="5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76" dur="7000" fill="hold"/>
                                        <p:tgtEl>
                                          <p:spTgt spid="30"/>
                                        </p:tgtEl>
                                        <p:attrNameLst>
                                          <p:attrName>ppt_x</p:attrName>
                                          <p:attrName>ppt_y</p:attrName>
                                        </p:attrNameLst>
                                      </p:cBhvr>
                                      <p:rCtr x="20742" y="16782"/>
                                    </p:animMotion>
                                  </p:childTnLst>
                                </p:cTn>
                              </p:par>
                              <p:par>
                                <p:cTn id="77" presetID="19" presetClass="emph" presetSubtype="0" repeatCount="indefinite" fill="hold" grpId="1" nodeType="withEffect">
                                  <p:stCondLst>
                                    <p:cond delay="5000"/>
                                  </p:stCondLst>
                                  <p:childTnLst>
                                    <p:animClr clrSpc="rgb" dir="cw">
                                      <p:cBhvr override="childStyle">
                                        <p:cTn id="78" dur="7000" fill="hold"/>
                                        <p:tgtEl>
                                          <p:spTgt spid="30"/>
                                        </p:tgtEl>
                                        <p:attrNameLst>
                                          <p:attrName>style.color</p:attrName>
                                        </p:attrNameLst>
                                      </p:cBhvr>
                                      <p:to>
                                        <a:schemeClr val="tx1"/>
                                      </p:to>
                                    </p:animClr>
                                    <p:animClr clrSpc="rgb" dir="cw">
                                      <p:cBhvr>
                                        <p:cTn id="79" dur="7000" fill="hold"/>
                                        <p:tgtEl>
                                          <p:spTgt spid="30"/>
                                        </p:tgtEl>
                                        <p:attrNameLst>
                                          <p:attrName>fillcolor</p:attrName>
                                        </p:attrNameLst>
                                      </p:cBhvr>
                                      <p:to>
                                        <a:schemeClr val="tx1"/>
                                      </p:to>
                                    </p:animClr>
                                    <p:set>
                                      <p:cBhvr>
                                        <p:cTn id="80" dur="7000" fill="hold"/>
                                        <p:tgtEl>
                                          <p:spTgt spid="30"/>
                                        </p:tgtEl>
                                        <p:attrNameLst>
                                          <p:attrName>fill.type</p:attrName>
                                        </p:attrNameLst>
                                      </p:cBhvr>
                                      <p:to>
                                        <p:strVal val="solid"/>
                                      </p:to>
                                    </p:set>
                                    <p:set>
                                      <p:cBhvr>
                                        <p:cTn id="81" dur="7000" fill="hold"/>
                                        <p:tgtEl>
                                          <p:spTgt spid="30"/>
                                        </p:tgtEl>
                                        <p:attrNameLst>
                                          <p:attrName>fill.on</p:attrName>
                                        </p:attrNameLst>
                                      </p:cBhvr>
                                      <p:to>
                                        <p:strVal val="true"/>
                                      </p:to>
                                    </p:set>
                                  </p:childTnLst>
                                </p:cTn>
                              </p:par>
                              <p:par>
                                <p:cTn id="82" presetID="0" presetClass="path" presetSubtype="0" repeatCount="indefinite" fill="hold" grpId="0" nodeType="withEffect">
                                  <p:stCondLst>
                                    <p:cond delay="5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83" dur="7000" fill="hold"/>
                                        <p:tgtEl>
                                          <p:spTgt spid="31"/>
                                        </p:tgtEl>
                                        <p:attrNameLst>
                                          <p:attrName>ppt_x</p:attrName>
                                          <p:attrName>ppt_y</p:attrName>
                                        </p:attrNameLst>
                                      </p:cBhvr>
                                      <p:rCtr x="20742" y="16782"/>
                                    </p:animMotion>
                                  </p:childTnLst>
                                </p:cTn>
                              </p:par>
                              <p:par>
                                <p:cTn id="84" presetID="19" presetClass="emph" presetSubtype="0" repeatCount="indefinite" fill="hold" grpId="1" nodeType="withEffect">
                                  <p:stCondLst>
                                    <p:cond delay="5500"/>
                                  </p:stCondLst>
                                  <p:childTnLst>
                                    <p:animClr clrSpc="rgb" dir="cw">
                                      <p:cBhvr override="childStyle">
                                        <p:cTn id="85" dur="7000" fill="hold"/>
                                        <p:tgtEl>
                                          <p:spTgt spid="31"/>
                                        </p:tgtEl>
                                        <p:attrNameLst>
                                          <p:attrName>style.color</p:attrName>
                                        </p:attrNameLst>
                                      </p:cBhvr>
                                      <p:to>
                                        <a:schemeClr val="tx1"/>
                                      </p:to>
                                    </p:animClr>
                                    <p:animClr clrSpc="rgb" dir="cw">
                                      <p:cBhvr>
                                        <p:cTn id="86" dur="7000" fill="hold"/>
                                        <p:tgtEl>
                                          <p:spTgt spid="31"/>
                                        </p:tgtEl>
                                        <p:attrNameLst>
                                          <p:attrName>fillcolor</p:attrName>
                                        </p:attrNameLst>
                                      </p:cBhvr>
                                      <p:to>
                                        <a:schemeClr val="tx1"/>
                                      </p:to>
                                    </p:animClr>
                                    <p:set>
                                      <p:cBhvr>
                                        <p:cTn id="87" dur="7000" fill="hold"/>
                                        <p:tgtEl>
                                          <p:spTgt spid="31"/>
                                        </p:tgtEl>
                                        <p:attrNameLst>
                                          <p:attrName>fill.type</p:attrName>
                                        </p:attrNameLst>
                                      </p:cBhvr>
                                      <p:to>
                                        <p:strVal val="solid"/>
                                      </p:to>
                                    </p:set>
                                    <p:set>
                                      <p:cBhvr>
                                        <p:cTn id="88" dur="7000" fill="hold"/>
                                        <p:tgtEl>
                                          <p:spTgt spid="31"/>
                                        </p:tgtEl>
                                        <p:attrNameLst>
                                          <p:attrName>fill.on</p:attrName>
                                        </p:attrNameLst>
                                      </p:cBhvr>
                                      <p:to>
                                        <p:strVal val="true"/>
                                      </p:to>
                                    </p:set>
                                  </p:childTnLst>
                                </p:cTn>
                              </p:par>
                              <p:par>
                                <p:cTn id="89" presetID="0" presetClass="path" presetSubtype="0" repeatCount="indefinite" fill="hold" grpId="0" nodeType="withEffect">
                                  <p:stCondLst>
                                    <p:cond delay="60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90" dur="7000" fill="hold"/>
                                        <p:tgtEl>
                                          <p:spTgt spid="32"/>
                                        </p:tgtEl>
                                        <p:attrNameLst>
                                          <p:attrName>ppt_x</p:attrName>
                                          <p:attrName>ppt_y</p:attrName>
                                        </p:attrNameLst>
                                      </p:cBhvr>
                                      <p:rCtr x="20742" y="16782"/>
                                    </p:animMotion>
                                  </p:childTnLst>
                                </p:cTn>
                              </p:par>
                              <p:par>
                                <p:cTn id="91" presetID="19" presetClass="emph" presetSubtype="0" repeatCount="indefinite" fill="hold" grpId="1" nodeType="withEffect">
                                  <p:stCondLst>
                                    <p:cond delay="6000"/>
                                  </p:stCondLst>
                                  <p:childTnLst>
                                    <p:animClr clrSpc="rgb" dir="cw">
                                      <p:cBhvr override="childStyle">
                                        <p:cTn id="92" dur="7000" fill="hold"/>
                                        <p:tgtEl>
                                          <p:spTgt spid="32"/>
                                        </p:tgtEl>
                                        <p:attrNameLst>
                                          <p:attrName>style.color</p:attrName>
                                        </p:attrNameLst>
                                      </p:cBhvr>
                                      <p:to>
                                        <a:schemeClr val="tx1"/>
                                      </p:to>
                                    </p:animClr>
                                    <p:animClr clrSpc="rgb" dir="cw">
                                      <p:cBhvr>
                                        <p:cTn id="93" dur="7000" fill="hold"/>
                                        <p:tgtEl>
                                          <p:spTgt spid="32"/>
                                        </p:tgtEl>
                                        <p:attrNameLst>
                                          <p:attrName>fillcolor</p:attrName>
                                        </p:attrNameLst>
                                      </p:cBhvr>
                                      <p:to>
                                        <a:schemeClr val="tx1"/>
                                      </p:to>
                                    </p:animClr>
                                    <p:set>
                                      <p:cBhvr>
                                        <p:cTn id="94" dur="7000" fill="hold"/>
                                        <p:tgtEl>
                                          <p:spTgt spid="32"/>
                                        </p:tgtEl>
                                        <p:attrNameLst>
                                          <p:attrName>fill.type</p:attrName>
                                        </p:attrNameLst>
                                      </p:cBhvr>
                                      <p:to>
                                        <p:strVal val="solid"/>
                                      </p:to>
                                    </p:set>
                                    <p:set>
                                      <p:cBhvr>
                                        <p:cTn id="95" dur="7000" fill="hold"/>
                                        <p:tgtEl>
                                          <p:spTgt spid="32"/>
                                        </p:tgtEl>
                                        <p:attrNameLst>
                                          <p:attrName>fill.on</p:attrName>
                                        </p:attrNameLst>
                                      </p:cBhvr>
                                      <p:to>
                                        <p:strVal val="true"/>
                                      </p:to>
                                    </p:set>
                                  </p:childTnLst>
                                </p:cTn>
                              </p:par>
                              <p:par>
                                <p:cTn id="96" presetID="0" presetClass="path" presetSubtype="0" repeatCount="indefinite" fill="hold" grpId="0" nodeType="withEffect">
                                  <p:stCondLst>
                                    <p:cond delay="6500"/>
                                  </p:stCondLst>
                                  <p:childTnLst>
                                    <p:animMotion origin="layout" path="M -0.00078 0.00023 L -0.00078 -0.06667 L 0.03907 -0.0632 L 0.05469 -0.05509 L 0.06667 -0.04699 L 0.07722 -0.04259 L 0.10951 -0.04259 L 0.12813 -0.0463 L 0.2056 -0.04352 C 0.20547 -0.01343 0.20534 0.01667 0.20508 0.04676 L 0.21016 0.05231 L 0.2112 0.14606 L 0.18594 0.17384 L 0.18503 0.17824 L 0.18347 0.17824 L 0.15482 0.17199 L 0.15482 0.19537 L 0.18998 0.18912 L 0.21367 0.21505 L 0.21172 0.3081 L 0.2181 0.32963 L 0.22331 0.34838 L 0.22214 0.36805 L 0.21771 0.38495 L 0.20612 0.40301 L 0.48242 0.40301 L 0.48242 -0.01945 L 0.08034 -0.01945 L 0.06875 -0.02199 L 0.06068 -0.02917 L 0.04857 -0.0507 L 0.03203 -0.06227 L -0.06914 -0.06667 L -0.06914 0.00208 L -0.06914 -0.00139 " pathEditMode="relative" rAng="0" ptsTypes="AAAAAAAAAAAAAAAAAAAAAAAAAAAAAAAAAAA">
                                      <p:cBhvr>
                                        <p:cTn id="97" dur="7000" fill="hold"/>
                                        <p:tgtEl>
                                          <p:spTgt spid="33"/>
                                        </p:tgtEl>
                                        <p:attrNameLst>
                                          <p:attrName>ppt_x</p:attrName>
                                          <p:attrName>ppt_y</p:attrName>
                                        </p:attrNameLst>
                                      </p:cBhvr>
                                      <p:rCtr x="20742" y="16782"/>
                                    </p:animMotion>
                                  </p:childTnLst>
                                </p:cTn>
                              </p:par>
                              <p:par>
                                <p:cTn id="98" presetID="19" presetClass="emph" presetSubtype="0" repeatCount="indefinite" fill="hold" grpId="1" nodeType="withEffect">
                                  <p:stCondLst>
                                    <p:cond delay="6500"/>
                                  </p:stCondLst>
                                  <p:childTnLst>
                                    <p:animClr clrSpc="rgb" dir="cw">
                                      <p:cBhvr override="childStyle">
                                        <p:cTn id="99" dur="7000" fill="hold"/>
                                        <p:tgtEl>
                                          <p:spTgt spid="33"/>
                                        </p:tgtEl>
                                        <p:attrNameLst>
                                          <p:attrName>style.color</p:attrName>
                                        </p:attrNameLst>
                                      </p:cBhvr>
                                      <p:to>
                                        <a:schemeClr val="tx1"/>
                                      </p:to>
                                    </p:animClr>
                                    <p:animClr clrSpc="rgb" dir="cw">
                                      <p:cBhvr>
                                        <p:cTn id="100" dur="7000" fill="hold"/>
                                        <p:tgtEl>
                                          <p:spTgt spid="33"/>
                                        </p:tgtEl>
                                        <p:attrNameLst>
                                          <p:attrName>fillcolor</p:attrName>
                                        </p:attrNameLst>
                                      </p:cBhvr>
                                      <p:to>
                                        <a:schemeClr val="tx1"/>
                                      </p:to>
                                    </p:animClr>
                                    <p:set>
                                      <p:cBhvr>
                                        <p:cTn id="101" dur="7000" fill="hold"/>
                                        <p:tgtEl>
                                          <p:spTgt spid="33"/>
                                        </p:tgtEl>
                                        <p:attrNameLst>
                                          <p:attrName>fill.type</p:attrName>
                                        </p:attrNameLst>
                                      </p:cBhvr>
                                      <p:to>
                                        <p:strVal val="solid"/>
                                      </p:to>
                                    </p:set>
                                    <p:set>
                                      <p:cBhvr>
                                        <p:cTn id="102" dur="7000" fill="hold"/>
                                        <p:tgtEl>
                                          <p:spTgt spid="3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EFB1-7201-47AA-96B6-55D8311BEBFC}"/>
              </a:ext>
            </a:extLst>
          </p:cNvPr>
          <p:cNvPicPr>
            <a:picLocks noChangeAspect="1"/>
          </p:cNvPicPr>
          <p:nvPr/>
        </p:nvPicPr>
        <p:blipFill>
          <a:blip r:embed="rId2"/>
          <a:stretch>
            <a:fillRect/>
          </a:stretch>
        </p:blipFill>
        <p:spPr>
          <a:xfrm>
            <a:off x="1057522" y="1176526"/>
            <a:ext cx="9711193" cy="4504948"/>
          </a:xfrm>
          <a:prstGeom prst="rect">
            <a:avLst/>
          </a:prstGeom>
        </p:spPr>
      </p:pic>
      <p:sp>
        <p:nvSpPr>
          <p:cNvPr id="7" name="Freeform: Shape 6">
            <a:extLst>
              <a:ext uri="{FF2B5EF4-FFF2-40B4-BE49-F238E27FC236}">
                <a16:creationId xmlns:a16="http://schemas.microsoft.com/office/drawing/2014/main" id="{F0D83993-1427-4581-A844-55495841D98D}"/>
              </a:ext>
            </a:extLst>
          </p:cNvPr>
          <p:cNvSpPr/>
          <p:nvPr/>
        </p:nvSpPr>
        <p:spPr>
          <a:xfrm>
            <a:off x="5228650" y="2037455"/>
            <a:ext cx="4351071" cy="3062319"/>
          </a:xfrm>
          <a:custGeom>
            <a:avLst/>
            <a:gdLst>
              <a:gd name="connsiteX0" fmla="*/ 0 w 4351071"/>
              <a:gd name="connsiteY0" fmla="*/ 0 h 3062319"/>
              <a:gd name="connsiteX1" fmla="*/ 963495 w 4351071"/>
              <a:gd name="connsiteY1" fmla="*/ 6137 h 3062319"/>
              <a:gd name="connsiteX2" fmla="*/ 951221 w 4351071"/>
              <a:gd name="connsiteY2" fmla="*/ 619828 h 3062319"/>
              <a:gd name="connsiteX3" fmla="*/ 1024864 w 4351071"/>
              <a:gd name="connsiteY3" fmla="*/ 662787 h 3062319"/>
              <a:gd name="connsiteX4" fmla="*/ 1024864 w 4351071"/>
              <a:gd name="connsiteY4" fmla="*/ 1282615 h 3062319"/>
              <a:gd name="connsiteX5" fmla="*/ 742566 w 4351071"/>
              <a:gd name="connsiteY5" fmla="*/ 1497407 h 3062319"/>
              <a:gd name="connsiteX6" fmla="*/ 668923 w 4351071"/>
              <a:gd name="connsiteY6" fmla="*/ 1503544 h 3062319"/>
              <a:gd name="connsiteX7" fmla="*/ 349804 w 4351071"/>
              <a:gd name="connsiteY7" fmla="*/ 1466722 h 3062319"/>
              <a:gd name="connsiteX8" fmla="*/ 349804 w 4351071"/>
              <a:gd name="connsiteY8" fmla="*/ 1607871 h 3062319"/>
              <a:gd name="connsiteX9" fmla="*/ 441857 w 4351071"/>
              <a:gd name="connsiteY9" fmla="*/ 1699925 h 3062319"/>
              <a:gd name="connsiteX10" fmla="*/ 760977 w 4351071"/>
              <a:gd name="connsiteY10" fmla="*/ 1607871 h 3062319"/>
              <a:gd name="connsiteX11" fmla="*/ 1012590 w 4351071"/>
              <a:gd name="connsiteY11" fmla="*/ 1749020 h 3062319"/>
              <a:gd name="connsiteX12" fmla="*/ 1049412 w 4351071"/>
              <a:gd name="connsiteY12" fmla="*/ 1779705 h 3062319"/>
              <a:gd name="connsiteX13" fmla="*/ 1024864 w 4351071"/>
              <a:gd name="connsiteY13" fmla="*/ 2417944 h 3062319"/>
              <a:gd name="connsiteX14" fmla="*/ 1123055 w 4351071"/>
              <a:gd name="connsiteY14" fmla="*/ 2577503 h 3062319"/>
              <a:gd name="connsiteX15" fmla="*/ 1172150 w 4351071"/>
              <a:gd name="connsiteY15" fmla="*/ 2755474 h 3062319"/>
              <a:gd name="connsiteX16" fmla="*/ 1123055 w 4351071"/>
              <a:gd name="connsiteY16" fmla="*/ 2915034 h 3062319"/>
              <a:gd name="connsiteX17" fmla="*/ 1012590 w 4351071"/>
              <a:gd name="connsiteY17" fmla="*/ 3000950 h 3062319"/>
              <a:gd name="connsiteX18" fmla="*/ 981906 w 4351071"/>
              <a:gd name="connsiteY18" fmla="*/ 3043909 h 3062319"/>
              <a:gd name="connsiteX19" fmla="*/ 4351071 w 4351071"/>
              <a:gd name="connsiteY19" fmla="*/ 3062319 h 3062319"/>
              <a:gd name="connsiteX20" fmla="*/ 4332660 w 4351071"/>
              <a:gd name="connsiteY20" fmla="*/ 171834 h 3062319"/>
              <a:gd name="connsiteX21" fmla="*/ 0 w 4351071"/>
              <a:gd name="connsiteY21" fmla="*/ 165697 h 30623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51071" h="3062319">
                <a:moveTo>
                  <a:pt x="0" y="0"/>
                </a:moveTo>
                <a:lnTo>
                  <a:pt x="963495" y="6137"/>
                </a:lnTo>
                <a:lnTo>
                  <a:pt x="951221" y="619828"/>
                </a:lnTo>
                <a:lnTo>
                  <a:pt x="1024864" y="662787"/>
                </a:lnTo>
                <a:lnTo>
                  <a:pt x="1024864" y="1282615"/>
                </a:lnTo>
                <a:lnTo>
                  <a:pt x="742566" y="1497407"/>
                </a:lnTo>
                <a:lnTo>
                  <a:pt x="668923" y="1503544"/>
                </a:lnTo>
                <a:lnTo>
                  <a:pt x="349804" y="1466722"/>
                </a:lnTo>
                <a:lnTo>
                  <a:pt x="349804" y="1607871"/>
                </a:lnTo>
                <a:lnTo>
                  <a:pt x="441857" y="1699925"/>
                </a:lnTo>
                <a:lnTo>
                  <a:pt x="760977" y="1607871"/>
                </a:lnTo>
                <a:lnTo>
                  <a:pt x="1012590" y="1749020"/>
                </a:lnTo>
                <a:lnTo>
                  <a:pt x="1049412" y="1779705"/>
                </a:lnTo>
                <a:lnTo>
                  <a:pt x="1024864" y="2417944"/>
                </a:lnTo>
                <a:lnTo>
                  <a:pt x="1123055" y="2577503"/>
                </a:lnTo>
                <a:lnTo>
                  <a:pt x="1172150" y="2755474"/>
                </a:lnTo>
                <a:lnTo>
                  <a:pt x="1123055" y="2915034"/>
                </a:lnTo>
                <a:lnTo>
                  <a:pt x="1012590" y="3000950"/>
                </a:lnTo>
                <a:lnTo>
                  <a:pt x="981906" y="3043909"/>
                </a:lnTo>
                <a:lnTo>
                  <a:pt x="4351071" y="3062319"/>
                </a:lnTo>
                <a:lnTo>
                  <a:pt x="4332660" y="171834"/>
                </a:lnTo>
                <a:lnTo>
                  <a:pt x="0" y="165697"/>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052912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EFB1-7201-47AA-96B6-55D8311BEBFC}"/>
              </a:ext>
            </a:extLst>
          </p:cNvPr>
          <p:cNvPicPr>
            <a:picLocks noChangeAspect="1"/>
          </p:cNvPicPr>
          <p:nvPr/>
        </p:nvPicPr>
        <p:blipFill>
          <a:blip r:embed="rId2"/>
          <a:stretch>
            <a:fillRect/>
          </a:stretch>
        </p:blipFill>
        <p:spPr>
          <a:xfrm>
            <a:off x="1057522" y="1176526"/>
            <a:ext cx="9711193" cy="4504948"/>
          </a:xfrm>
          <a:prstGeom prst="rect">
            <a:avLst/>
          </a:prstGeom>
        </p:spPr>
      </p:pic>
      <p:cxnSp>
        <p:nvCxnSpPr>
          <p:cNvPr id="3" name="Straight Arrow Connector 2">
            <a:extLst>
              <a:ext uri="{FF2B5EF4-FFF2-40B4-BE49-F238E27FC236}">
                <a16:creationId xmlns:a16="http://schemas.microsoft.com/office/drawing/2014/main" id="{44EC5CDB-6E0E-419C-8502-A28CB43EA3A9}"/>
              </a:ext>
            </a:extLst>
          </p:cNvPr>
          <p:cNvCxnSpPr/>
          <p:nvPr/>
        </p:nvCxnSpPr>
        <p:spPr>
          <a:xfrm>
            <a:off x="4179238" y="1123055"/>
            <a:ext cx="4970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Arrow: Right 3">
            <a:extLst>
              <a:ext uri="{FF2B5EF4-FFF2-40B4-BE49-F238E27FC236}">
                <a16:creationId xmlns:a16="http://schemas.microsoft.com/office/drawing/2014/main" id="{441462CF-C3C8-442C-8600-982BBCF2F02A}"/>
              </a:ext>
            </a:extLst>
          </p:cNvPr>
          <p:cNvSpPr/>
          <p:nvPr/>
        </p:nvSpPr>
        <p:spPr>
          <a:xfrm>
            <a:off x="5405144" y="1923042"/>
            <a:ext cx="415256"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18049986-B4FA-4296-BD7F-804F9A8AD4F8}"/>
              </a:ext>
            </a:extLst>
          </p:cNvPr>
          <p:cNvSpPr/>
          <p:nvPr/>
        </p:nvSpPr>
        <p:spPr>
          <a:xfrm rot="5400000">
            <a:off x="5967819" y="2615491"/>
            <a:ext cx="507975"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5D17F13C-5EF8-4143-A636-B212E12D1C25}"/>
              </a:ext>
            </a:extLst>
          </p:cNvPr>
          <p:cNvSpPr/>
          <p:nvPr/>
        </p:nvSpPr>
        <p:spPr>
          <a:xfrm rot="8955288">
            <a:off x="5929309" y="3279192"/>
            <a:ext cx="414077"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4CEA5492-5B93-410D-BC97-1C4DD4CFB41D}"/>
              </a:ext>
            </a:extLst>
          </p:cNvPr>
          <p:cNvSpPr/>
          <p:nvPr/>
        </p:nvSpPr>
        <p:spPr>
          <a:xfrm rot="2077868">
            <a:off x="5906675" y="3597548"/>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63A983EC-A647-423D-9C9F-FD53FC66B9AC}"/>
              </a:ext>
            </a:extLst>
          </p:cNvPr>
          <p:cNvSpPr/>
          <p:nvPr/>
        </p:nvSpPr>
        <p:spPr>
          <a:xfrm rot="5400000">
            <a:off x="6053188" y="4152118"/>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AA56712-0CBE-426C-86DF-EA5D78527C57}"/>
              </a:ext>
            </a:extLst>
          </p:cNvPr>
          <p:cNvSpPr/>
          <p:nvPr/>
        </p:nvSpPr>
        <p:spPr>
          <a:xfrm>
            <a:off x="6347614" y="4958375"/>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033A6FF3-F0A5-48CF-871D-08E68B7C97CB}"/>
              </a:ext>
            </a:extLst>
          </p:cNvPr>
          <p:cNvSpPr/>
          <p:nvPr/>
        </p:nvSpPr>
        <p:spPr>
          <a:xfrm>
            <a:off x="7138253" y="4958375"/>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ED77BF4-879F-4791-90FD-81B20777B177}"/>
              </a:ext>
            </a:extLst>
          </p:cNvPr>
          <p:cNvSpPr/>
          <p:nvPr/>
        </p:nvSpPr>
        <p:spPr>
          <a:xfrm>
            <a:off x="7953879" y="4976536"/>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33AC494C-7CAE-415E-AC3F-E821DAE1AA40}"/>
              </a:ext>
            </a:extLst>
          </p:cNvPr>
          <p:cNvSpPr/>
          <p:nvPr/>
        </p:nvSpPr>
        <p:spPr>
          <a:xfrm>
            <a:off x="8690892" y="4976536"/>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255D256-7A35-4458-A55C-DD8DF39AF9F6}"/>
              </a:ext>
            </a:extLst>
          </p:cNvPr>
          <p:cNvSpPr/>
          <p:nvPr/>
        </p:nvSpPr>
        <p:spPr>
          <a:xfrm rot="16200000">
            <a:off x="9351178" y="4798004"/>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4C758DE3-6D15-4E8C-97B3-4ECBFE7B3175}"/>
              </a:ext>
            </a:extLst>
          </p:cNvPr>
          <p:cNvSpPr/>
          <p:nvPr/>
        </p:nvSpPr>
        <p:spPr>
          <a:xfrm rot="16200000">
            <a:off x="9351179" y="4040340"/>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AAC5643C-E06E-4183-A34C-F061EB0384F7}"/>
              </a:ext>
            </a:extLst>
          </p:cNvPr>
          <p:cNvSpPr/>
          <p:nvPr/>
        </p:nvSpPr>
        <p:spPr>
          <a:xfrm rot="16200000">
            <a:off x="9351179" y="3424026"/>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B0D65CD8-1169-4AAF-8E0E-CEE548FAB901}"/>
              </a:ext>
            </a:extLst>
          </p:cNvPr>
          <p:cNvSpPr/>
          <p:nvPr/>
        </p:nvSpPr>
        <p:spPr>
          <a:xfrm rot="16200000">
            <a:off x="9351179" y="2838460"/>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357FC3ED-FACA-449C-9C07-BC27968FD03B}"/>
              </a:ext>
            </a:extLst>
          </p:cNvPr>
          <p:cNvSpPr/>
          <p:nvPr/>
        </p:nvSpPr>
        <p:spPr>
          <a:xfrm rot="16200000">
            <a:off x="9351179" y="2252895"/>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48E34817-8D4F-47DF-BD30-47260041A889}"/>
              </a:ext>
            </a:extLst>
          </p:cNvPr>
          <p:cNvSpPr/>
          <p:nvPr/>
        </p:nvSpPr>
        <p:spPr>
          <a:xfrm rot="10800000">
            <a:off x="8899857" y="2085671"/>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C8C8BEC-5803-425B-9333-4517E512B7D3}"/>
              </a:ext>
            </a:extLst>
          </p:cNvPr>
          <p:cNvSpPr/>
          <p:nvPr/>
        </p:nvSpPr>
        <p:spPr>
          <a:xfrm rot="10800000">
            <a:off x="8333538" y="2090929"/>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C0BD487E-5B94-4E92-B722-CDFEA85D4D76}"/>
              </a:ext>
            </a:extLst>
          </p:cNvPr>
          <p:cNvSpPr/>
          <p:nvPr/>
        </p:nvSpPr>
        <p:spPr>
          <a:xfrm rot="10800000">
            <a:off x="7657227" y="2085671"/>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AC3FE0F3-C045-4A6A-A65C-79E19185C9EB}"/>
              </a:ext>
            </a:extLst>
          </p:cNvPr>
          <p:cNvSpPr/>
          <p:nvPr/>
        </p:nvSpPr>
        <p:spPr>
          <a:xfrm rot="10800000">
            <a:off x="7063331" y="2097066"/>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2207A0F0-B6DA-47F8-8D78-351DA3084885}"/>
              </a:ext>
            </a:extLst>
          </p:cNvPr>
          <p:cNvSpPr/>
          <p:nvPr/>
        </p:nvSpPr>
        <p:spPr>
          <a:xfrm rot="10800000">
            <a:off x="6481415" y="2085671"/>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5A43B477-73A7-4D69-B1CF-F7550B71C01A}"/>
              </a:ext>
            </a:extLst>
          </p:cNvPr>
          <p:cNvSpPr/>
          <p:nvPr/>
        </p:nvSpPr>
        <p:spPr>
          <a:xfrm rot="10800000">
            <a:off x="5369798" y="2083913"/>
            <a:ext cx="417931"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Bent 1">
            <a:extLst>
              <a:ext uri="{FF2B5EF4-FFF2-40B4-BE49-F238E27FC236}">
                <a16:creationId xmlns:a16="http://schemas.microsoft.com/office/drawing/2014/main" id="{A2F65211-C28A-480A-9FED-D2D1FEA02B29}"/>
              </a:ext>
            </a:extLst>
          </p:cNvPr>
          <p:cNvSpPr/>
          <p:nvPr/>
        </p:nvSpPr>
        <p:spPr>
          <a:xfrm rot="5400000">
            <a:off x="5938027" y="1976581"/>
            <a:ext cx="425760" cy="427917"/>
          </a:xfrm>
          <a:prstGeom prst="bentArrow">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32463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EFB1-7201-47AA-96B6-55D8311BEBFC}"/>
              </a:ext>
            </a:extLst>
          </p:cNvPr>
          <p:cNvPicPr>
            <a:picLocks noChangeAspect="1"/>
          </p:cNvPicPr>
          <p:nvPr/>
        </p:nvPicPr>
        <p:blipFill>
          <a:blip r:embed="rId2"/>
          <a:stretch>
            <a:fillRect/>
          </a:stretch>
        </p:blipFill>
        <p:spPr>
          <a:xfrm>
            <a:off x="1057522" y="1176526"/>
            <a:ext cx="9711193" cy="4504948"/>
          </a:xfrm>
          <a:prstGeom prst="rect">
            <a:avLst/>
          </a:prstGeom>
        </p:spPr>
      </p:pic>
      <p:cxnSp>
        <p:nvCxnSpPr>
          <p:cNvPr id="3" name="Straight Arrow Connector 2">
            <a:extLst>
              <a:ext uri="{FF2B5EF4-FFF2-40B4-BE49-F238E27FC236}">
                <a16:creationId xmlns:a16="http://schemas.microsoft.com/office/drawing/2014/main" id="{44EC5CDB-6E0E-419C-8502-A28CB43EA3A9}"/>
              </a:ext>
            </a:extLst>
          </p:cNvPr>
          <p:cNvCxnSpPr/>
          <p:nvPr/>
        </p:nvCxnSpPr>
        <p:spPr>
          <a:xfrm>
            <a:off x="4179238" y="1123055"/>
            <a:ext cx="49709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Arrow: Right 3">
            <a:extLst>
              <a:ext uri="{FF2B5EF4-FFF2-40B4-BE49-F238E27FC236}">
                <a16:creationId xmlns:a16="http://schemas.microsoft.com/office/drawing/2014/main" id="{441462CF-C3C8-442C-8600-982BBCF2F02A}"/>
              </a:ext>
            </a:extLst>
          </p:cNvPr>
          <p:cNvSpPr/>
          <p:nvPr/>
        </p:nvSpPr>
        <p:spPr>
          <a:xfrm>
            <a:off x="5405143" y="1923042"/>
            <a:ext cx="507975" cy="251614"/>
          </a:xfrm>
          <a:prstGeom prst="rightArrow">
            <a:avLst>
              <a:gd name="adj1" fmla="val 30487"/>
              <a:gd name="adj2" fmla="val 64634"/>
            </a:avLst>
          </a:prstGeom>
          <a:solidFill>
            <a:srgbClr val="C0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18049986-B4FA-4296-BD7F-804F9A8AD4F8}"/>
              </a:ext>
            </a:extLst>
          </p:cNvPr>
          <p:cNvSpPr/>
          <p:nvPr/>
        </p:nvSpPr>
        <p:spPr>
          <a:xfrm rot="5400000">
            <a:off x="5967819" y="2615491"/>
            <a:ext cx="507975"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5D17F13C-5EF8-4143-A636-B212E12D1C25}"/>
              </a:ext>
            </a:extLst>
          </p:cNvPr>
          <p:cNvSpPr/>
          <p:nvPr/>
        </p:nvSpPr>
        <p:spPr>
          <a:xfrm rot="8955288">
            <a:off x="5929309" y="3279192"/>
            <a:ext cx="414077" cy="251614"/>
          </a:xfrm>
          <a:prstGeom prst="rightArrow">
            <a:avLst>
              <a:gd name="adj1" fmla="val 30487"/>
              <a:gd name="adj2" fmla="val 64634"/>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4CEA5492-5B93-410D-BC97-1C4DD4CFB41D}"/>
              </a:ext>
            </a:extLst>
          </p:cNvPr>
          <p:cNvSpPr/>
          <p:nvPr/>
        </p:nvSpPr>
        <p:spPr>
          <a:xfrm rot="2077868">
            <a:off x="5906675" y="3597548"/>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63A983EC-A647-423D-9C9F-FD53FC66B9AC}"/>
              </a:ext>
            </a:extLst>
          </p:cNvPr>
          <p:cNvSpPr/>
          <p:nvPr/>
        </p:nvSpPr>
        <p:spPr>
          <a:xfrm rot="5400000">
            <a:off x="6053188" y="4152118"/>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AA56712-0CBE-426C-86DF-EA5D78527C57}"/>
              </a:ext>
            </a:extLst>
          </p:cNvPr>
          <p:cNvSpPr/>
          <p:nvPr/>
        </p:nvSpPr>
        <p:spPr>
          <a:xfrm>
            <a:off x="6347614" y="4958375"/>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033A6FF3-F0A5-48CF-871D-08E68B7C97CB}"/>
              </a:ext>
            </a:extLst>
          </p:cNvPr>
          <p:cNvSpPr/>
          <p:nvPr/>
        </p:nvSpPr>
        <p:spPr>
          <a:xfrm>
            <a:off x="7138253" y="4958375"/>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ED77BF4-879F-4791-90FD-81B20777B177}"/>
              </a:ext>
            </a:extLst>
          </p:cNvPr>
          <p:cNvSpPr/>
          <p:nvPr/>
        </p:nvSpPr>
        <p:spPr>
          <a:xfrm>
            <a:off x="7953879" y="4976536"/>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33AC494C-7CAE-415E-AC3F-E821DAE1AA40}"/>
              </a:ext>
            </a:extLst>
          </p:cNvPr>
          <p:cNvSpPr/>
          <p:nvPr/>
        </p:nvSpPr>
        <p:spPr>
          <a:xfrm>
            <a:off x="8690892" y="4976536"/>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255D256-7A35-4458-A55C-DD8DF39AF9F6}"/>
              </a:ext>
            </a:extLst>
          </p:cNvPr>
          <p:cNvSpPr/>
          <p:nvPr/>
        </p:nvSpPr>
        <p:spPr>
          <a:xfrm rot="16200000">
            <a:off x="9351178" y="4798004"/>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4C758DE3-6D15-4E8C-97B3-4ECBFE7B3175}"/>
              </a:ext>
            </a:extLst>
          </p:cNvPr>
          <p:cNvSpPr/>
          <p:nvPr/>
        </p:nvSpPr>
        <p:spPr>
          <a:xfrm rot="16200000">
            <a:off x="9351179" y="4040340"/>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AAC5643C-E06E-4183-A34C-F061EB0384F7}"/>
              </a:ext>
            </a:extLst>
          </p:cNvPr>
          <p:cNvSpPr/>
          <p:nvPr/>
        </p:nvSpPr>
        <p:spPr>
          <a:xfrm rot="16200000">
            <a:off x="9351179" y="3424026"/>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B0D65CD8-1169-4AAF-8E0E-CEE548FAB901}"/>
              </a:ext>
            </a:extLst>
          </p:cNvPr>
          <p:cNvSpPr/>
          <p:nvPr/>
        </p:nvSpPr>
        <p:spPr>
          <a:xfrm rot="16200000">
            <a:off x="9351179" y="2838460"/>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357FC3ED-FACA-449C-9C07-BC27968FD03B}"/>
              </a:ext>
            </a:extLst>
          </p:cNvPr>
          <p:cNvSpPr/>
          <p:nvPr/>
        </p:nvSpPr>
        <p:spPr>
          <a:xfrm rot="16200000">
            <a:off x="9351179" y="2252895"/>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48E34817-8D4F-47DF-BD30-47260041A889}"/>
              </a:ext>
            </a:extLst>
          </p:cNvPr>
          <p:cNvSpPr/>
          <p:nvPr/>
        </p:nvSpPr>
        <p:spPr>
          <a:xfrm rot="10800000">
            <a:off x="8899857" y="2085671"/>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C8C8BEC-5803-425B-9333-4517E512B7D3}"/>
              </a:ext>
            </a:extLst>
          </p:cNvPr>
          <p:cNvSpPr/>
          <p:nvPr/>
        </p:nvSpPr>
        <p:spPr>
          <a:xfrm rot="10800000">
            <a:off x="8333538" y="2090929"/>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C0BD487E-5B94-4E92-B722-CDFEA85D4D76}"/>
              </a:ext>
            </a:extLst>
          </p:cNvPr>
          <p:cNvSpPr/>
          <p:nvPr/>
        </p:nvSpPr>
        <p:spPr>
          <a:xfrm rot="10800000">
            <a:off x="7657227" y="2085671"/>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AC3FE0F3-C045-4A6A-A65C-79E19185C9EB}"/>
              </a:ext>
            </a:extLst>
          </p:cNvPr>
          <p:cNvSpPr/>
          <p:nvPr/>
        </p:nvSpPr>
        <p:spPr>
          <a:xfrm rot="10800000">
            <a:off x="7063331" y="2097066"/>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2207A0F0-B6DA-47F8-8D78-351DA3084885}"/>
              </a:ext>
            </a:extLst>
          </p:cNvPr>
          <p:cNvSpPr/>
          <p:nvPr/>
        </p:nvSpPr>
        <p:spPr>
          <a:xfrm rot="10800000">
            <a:off x="6481415" y="2085671"/>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726A8A60-188F-42DB-B701-0862B8BB6998}"/>
              </a:ext>
            </a:extLst>
          </p:cNvPr>
          <p:cNvSpPr/>
          <p:nvPr/>
        </p:nvSpPr>
        <p:spPr>
          <a:xfrm rot="10800000">
            <a:off x="5423005" y="2101445"/>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1B49D974-721A-4422-9435-220C0FFD61B2}"/>
              </a:ext>
            </a:extLst>
          </p:cNvPr>
          <p:cNvSpPr/>
          <p:nvPr/>
        </p:nvSpPr>
        <p:spPr>
          <a:xfrm rot="10800000">
            <a:off x="4713693" y="2101445"/>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Right 39">
            <a:extLst>
              <a:ext uri="{FF2B5EF4-FFF2-40B4-BE49-F238E27FC236}">
                <a16:creationId xmlns:a16="http://schemas.microsoft.com/office/drawing/2014/main" id="{56759B8A-9996-459E-AD7D-0724249F9DD4}"/>
              </a:ext>
            </a:extLst>
          </p:cNvPr>
          <p:cNvSpPr/>
          <p:nvPr/>
        </p:nvSpPr>
        <p:spPr>
          <a:xfrm rot="12180853">
            <a:off x="4204934" y="1994726"/>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Right 40">
            <a:extLst>
              <a:ext uri="{FF2B5EF4-FFF2-40B4-BE49-F238E27FC236}">
                <a16:creationId xmlns:a16="http://schemas.microsoft.com/office/drawing/2014/main" id="{B735C688-2BAD-4270-991A-860942B1BC3D}"/>
              </a:ext>
            </a:extLst>
          </p:cNvPr>
          <p:cNvSpPr/>
          <p:nvPr/>
        </p:nvSpPr>
        <p:spPr>
          <a:xfrm rot="10800000">
            <a:off x="3576461" y="1773768"/>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8B044B02-26D4-4635-BF5E-716BDBB49862}"/>
              </a:ext>
            </a:extLst>
          </p:cNvPr>
          <p:cNvSpPr/>
          <p:nvPr/>
        </p:nvSpPr>
        <p:spPr>
          <a:xfrm rot="10062479">
            <a:off x="2783667" y="1773969"/>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9F722120-1DEA-470E-9AF8-806C4965341D}"/>
              </a:ext>
            </a:extLst>
          </p:cNvPr>
          <p:cNvSpPr/>
          <p:nvPr/>
        </p:nvSpPr>
        <p:spPr>
          <a:xfrm rot="5400000">
            <a:off x="2676642" y="2180225"/>
            <a:ext cx="417931" cy="251614"/>
          </a:xfrm>
          <a:prstGeom prst="rightArrow">
            <a:avLst>
              <a:gd name="adj1" fmla="val 30487"/>
              <a:gd name="adj2" fmla="val 64634"/>
            </a:avLst>
          </a:prstGeom>
          <a:solidFill>
            <a:schemeClr val="tx1">
              <a:lumMod val="95000"/>
              <a:lumOff val="5000"/>
              <a:alpha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E1D45DAD-5FE7-4EB0-86A9-2880C2F922F8}"/>
              </a:ext>
            </a:extLst>
          </p:cNvPr>
          <p:cNvSpPr/>
          <p:nvPr/>
        </p:nvSpPr>
        <p:spPr>
          <a:xfrm>
            <a:off x="4729882" y="1914174"/>
            <a:ext cx="507975" cy="251614"/>
          </a:xfrm>
          <a:prstGeom prst="rightArrow">
            <a:avLst>
              <a:gd name="adj1" fmla="val 30487"/>
              <a:gd name="adj2" fmla="val 64634"/>
            </a:avLst>
          </a:prstGeom>
          <a:solidFill>
            <a:srgbClr val="C0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950E8CCA-0E33-404C-B3CA-457197ACB3A9}"/>
              </a:ext>
            </a:extLst>
          </p:cNvPr>
          <p:cNvSpPr/>
          <p:nvPr/>
        </p:nvSpPr>
        <p:spPr>
          <a:xfrm rot="978673">
            <a:off x="4103830" y="1845452"/>
            <a:ext cx="507975" cy="251614"/>
          </a:xfrm>
          <a:prstGeom prst="rightArrow">
            <a:avLst>
              <a:gd name="adj1" fmla="val 30487"/>
              <a:gd name="adj2" fmla="val 64634"/>
            </a:avLst>
          </a:prstGeom>
          <a:solidFill>
            <a:srgbClr val="C0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899DC22B-488B-4C21-ABEC-53AC3AF186CD}"/>
              </a:ext>
            </a:extLst>
          </p:cNvPr>
          <p:cNvSpPr/>
          <p:nvPr/>
        </p:nvSpPr>
        <p:spPr>
          <a:xfrm rot="16200000">
            <a:off x="3454866" y="2289142"/>
            <a:ext cx="507975" cy="251614"/>
          </a:xfrm>
          <a:prstGeom prst="rightArrow">
            <a:avLst>
              <a:gd name="adj1" fmla="val 30487"/>
              <a:gd name="adj2" fmla="val 64634"/>
            </a:avLst>
          </a:prstGeom>
          <a:solidFill>
            <a:srgbClr val="C0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945D51C1-0092-4C03-863C-536D916C62FC}"/>
              </a:ext>
            </a:extLst>
          </p:cNvPr>
          <p:cNvSpPr/>
          <p:nvPr/>
        </p:nvSpPr>
        <p:spPr>
          <a:xfrm rot="18843369">
            <a:off x="3627795" y="1810936"/>
            <a:ext cx="380531" cy="251614"/>
          </a:xfrm>
          <a:prstGeom prst="rightArrow">
            <a:avLst>
              <a:gd name="adj1" fmla="val 30487"/>
              <a:gd name="adj2" fmla="val 64634"/>
            </a:avLst>
          </a:prstGeom>
          <a:solidFill>
            <a:srgbClr val="C00000">
              <a:alpha val="5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584604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0CEFB1-7201-47AA-96B6-55D8311BEBFC}"/>
              </a:ext>
            </a:extLst>
          </p:cNvPr>
          <p:cNvPicPr>
            <a:picLocks noChangeAspect="1"/>
          </p:cNvPicPr>
          <p:nvPr/>
        </p:nvPicPr>
        <p:blipFill>
          <a:blip r:embed="rId2"/>
          <a:stretch>
            <a:fillRect/>
          </a:stretch>
        </p:blipFill>
        <p:spPr>
          <a:xfrm>
            <a:off x="1057522" y="1176526"/>
            <a:ext cx="9711193" cy="4504948"/>
          </a:xfrm>
          <a:prstGeom prst="rect">
            <a:avLst/>
          </a:prstGeom>
        </p:spPr>
      </p:pic>
      <p:sp>
        <p:nvSpPr>
          <p:cNvPr id="4" name="Arrow: Right 3">
            <a:extLst>
              <a:ext uri="{FF2B5EF4-FFF2-40B4-BE49-F238E27FC236}">
                <a16:creationId xmlns:a16="http://schemas.microsoft.com/office/drawing/2014/main" id="{441462CF-C3C8-442C-8600-982BBCF2F02A}"/>
              </a:ext>
            </a:extLst>
          </p:cNvPr>
          <p:cNvSpPr/>
          <p:nvPr/>
        </p:nvSpPr>
        <p:spPr>
          <a:xfrm>
            <a:off x="5386733" y="1923042"/>
            <a:ext cx="415256"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18049986-B4FA-4296-BD7F-804F9A8AD4F8}"/>
              </a:ext>
            </a:extLst>
          </p:cNvPr>
          <p:cNvSpPr/>
          <p:nvPr/>
        </p:nvSpPr>
        <p:spPr>
          <a:xfrm rot="4935230">
            <a:off x="5967819" y="2664587"/>
            <a:ext cx="507975"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5D17F13C-5EF8-4143-A636-B212E12D1C25}"/>
              </a:ext>
            </a:extLst>
          </p:cNvPr>
          <p:cNvSpPr/>
          <p:nvPr/>
        </p:nvSpPr>
        <p:spPr>
          <a:xfrm rot="8955288">
            <a:off x="5929309" y="3279192"/>
            <a:ext cx="414077"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4CEA5492-5B93-410D-BC97-1C4DD4CFB41D}"/>
              </a:ext>
            </a:extLst>
          </p:cNvPr>
          <p:cNvSpPr/>
          <p:nvPr/>
        </p:nvSpPr>
        <p:spPr>
          <a:xfrm rot="2077868">
            <a:off x="5906675" y="3597548"/>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63A983EC-A647-423D-9C9F-FD53FC66B9AC}"/>
              </a:ext>
            </a:extLst>
          </p:cNvPr>
          <p:cNvSpPr/>
          <p:nvPr/>
        </p:nvSpPr>
        <p:spPr>
          <a:xfrm rot="5400000">
            <a:off x="6053188" y="4082034"/>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AA56712-0CBE-426C-86DF-EA5D78527C57}"/>
              </a:ext>
            </a:extLst>
          </p:cNvPr>
          <p:cNvSpPr/>
          <p:nvPr/>
        </p:nvSpPr>
        <p:spPr>
          <a:xfrm>
            <a:off x="6347614" y="4958375"/>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033A6FF3-F0A5-48CF-871D-08E68B7C97CB}"/>
              </a:ext>
            </a:extLst>
          </p:cNvPr>
          <p:cNvSpPr/>
          <p:nvPr/>
        </p:nvSpPr>
        <p:spPr>
          <a:xfrm>
            <a:off x="7138253" y="4958375"/>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ED77BF4-879F-4791-90FD-81B20777B177}"/>
              </a:ext>
            </a:extLst>
          </p:cNvPr>
          <p:cNvSpPr/>
          <p:nvPr/>
        </p:nvSpPr>
        <p:spPr>
          <a:xfrm>
            <a:off x="7953879" y="4976536"/>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33AC494C-7CAE-415E-AC3F-E821DAE1AA40}"/>
              </a:ext>
            </a:extLst>
          </p:cNvPr>
          <p:cNvSpPr/>
          <p:nvPr/>
        </p:nvSpPr>
        <p:spPr>
          <a:xfrm>
            <a:off x="8690892" y="4976536"/>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E255D256-7A35-4458-A55C-DD8DF39AF9F6}"/>
              </a:ext>
            </a:extLst>
          </p:cNvPr>
          <p:cNvSpPr/>
          <p:nvPr/>
        </p:nvSpPr>
        <p:spPr>
          <a:xfrm rot="16200000">
            <a:off x="9351178" y="4798004"/>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4C758DE3-6D15-4E8C-97B3-4ECBFE7B3175}"/>
              </a:ext>
            </a:extLst>
          </p:cNvPr>
          <p:cNvSpPr/>
          <p:nvPr/>
        </p:nvSpPr>
        <p:spPr>
          <a:xfrm rot="16200000">
            <a:off x="9351179" y="4040340"/>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AAC5643C-E06E-4183-A34C-F061EB0384F7}"/>
              </a:ext>
            </a:extLst>
          </p:cNvPr>
          <p:cNvSpPr/>
          <p:nvPr/>
        </p:nvSpPr>
        <p:spPr>
          <a:xfrm rot="16200000">
            <a:off x="9351179" y="3424026"/>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B0D65CD8-1169-4AAF-8E0E-CEE548FAB901}"/>
              </a:ext>
            </a:extLst>
          </p:cNvPr>
          <p:cNvSpPr/>
          <p:nvPr/>
        </p:nvSpPr>
        <p:spPr>
          <a:xfrm rot="16200000">
            <a:off x="9351179" y="2838460"/>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357FC3ED-FACA-449C-9C07-BC27968FD03B}"/>
              </a:ext>
            </a:extLst>
          </p:cNvPr>
          <p:cNvSpPr/>
          <p:nvPr/>
        </p:nvSpPr>
        <p:spPr>
          <a:xfrm rot="16200000">
            <a:off x="9351179" y="2252895"/>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48E34817-8D4F-47DF-BD30-47260041A889}"/>
              </a:ext>
            </a:extLst>
          </p:cNvPr>
          <p:cNvSpPr/>
          <p:nvPr/>
        </p:nvSpPr>
        <p:spPr>
          <a:xfrm rot="10800000">
            <a:off x="8899857" y="2085671"/>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C8C8BEC-5803-425B-9333-4517E512B7D3}"/>
              </a:ext>
            </a:extLst>
          </p:cNvPr>
          <p:cNvSpPr/>
          <p:nvPr/>
        </p:nvSpPr>
        <p:spPr>
          <a:xfrm rot="10800000">
            <a:off x="8333538" y="2090929"/>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C0BD487E-5B94-4E92-B722-CDFEA85D4D76}"/>
              </a:ext>
            </a:extLst>
          </p:cNvPr>
          <p:cNvSpPr/>
          <p:nvPr/>
        </p:nvSpPr>
        <p:spPr>
          <a:xfrm rot="10800000">
            <a:off x="7657227" y="2085671"/>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AC3FE0F3-C045-4A6A-A65C-79E19185C9EB}"/>
              </a:ext>
            </a:extLst>
          </p:cNvPr>
          <p:cNvSpPr/>
          <p:nvPr/>
        </p:nvSpPr>
        <p:spPr>
          <a:xfrm rot="10800000">
            <a:off x="7063331" y="2097066"/>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2207A0F0-B6DA-47F8-8D78-351DA3084885}"/>
              </a:ext>
            </a:extLst>
          </p:cNvPr>
          <p:cNvSpPr/>
          <p:nvPr/>
        </p:nvSpPr>
        <p:spPr>
          <a:xfrm rot="10800000">
            <a:off x="6481415" y="2085671"/>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5A43B477-73A7-4D69-B1CF-F7550B71C01A}"/>
              </a:ext>
            </a:extLst>
          </p:cNvPr>
          <p:cNvSpPr/>
          <p:nvPr/>
        </p:nvSpPr>
        <p:spPr>
          <a:xfrm rot="10800000">
            <a:off x="5369798" y="2083913"/>
            <a:ext cx="417931" cy="25161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Bent 1">
            <a:extLst>
              <a:ext uri="{FF2B5EF4-FFF2-40B4-BE49-F238E27FC236}">
                <a16:creationId xmlns:a16="http://schemas.microsoft.com/office/drawing/2014/main" id="{A2F65211-C28A-480A-9FED-D2D1FEA02B29}"/>
              </a:ext>
            </a:extLst>
          </p:cNvPr>
          <p:cNvSpPr/>
          <p:nvPr/>
        </p:nvSpPr>
        <p:spPr>
          <a:xfrm rot="5400000">
            <a:off x="5887787" y="1981574"/>
            <a:ext cx="425760" cy="417931"/>
          </a:xfrm>
          <a:prstGeom prst="bentArrow">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U-Turn 5">
            <a:extLst>
              <a:ext uri="{FF2B5EF4-FFF2-40B4-BE49-F238E27FC236}">
                <a16:creationId xmlns:a16="http://schemas.microsoft.com/office/drawing/2014/main" id="{E7483B46-3344-4EC9-AB0A-E757E5A71BBA}"/>
              </a:ext>
            </a:extLst>
          </p:cNvPr>
          <p:cNvSpPr/>
          <p:nvPr/>
        </p:nvSpPr>
        <p:spPr>
          <a:xfrm rot="16200000" flipH="1">
            <a:off x="5543221" y="3410320"/>
            <a:ext cx="297797" cy="399166"/>
          </a:xfrm>
          <a:prstGeom prst="uturnArrow">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Right 38">
            <a:extLst>
              <a:ext uri="{FF2B5EF4-FFF2-40B4-BE49-F238E27FC236}">
                <a16:creationId xmlns:a16="http://schemas.microsoft.com/office/drawing/2014/main" id="{9E01416C-0C1C-4392-8D7E-E591877516E2}"/>
              </a:ext>
            </a:extLst>
          </p:cNvPr>
          <p:cNvSpPr/>
          <p:nvPr/>
        </p:nvSpPr>
        <p:spPr>
          <a:xfrm rot="4443795">
            <a:off x="6171517" y="4553411"/>
            <a:ext cx="367372" cy="257989"/>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884991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9ED7809A-F39A-4E3D-BAB4-25C5BE89D545}"/>
              </a:ext>
            </a:extLst>
          </p:cNvPr>
          <p:cNvGrpSpPr/>
          <p:nvPr/>
        </p:nvGrpSpPr>
        <p:grpSpPr>
          <a:xfrm>
            <a:off x="1057522" y="1176526"/>
            <a:ext cx="9711193" cy="4504948"/>
            <a:chOff x="1057522" y="1176526"/>
            <a:chExt cx="9711193" cy="4504948"/>
          </a:xfrm>
        </p:grpSpPr>
        <p:pic>
          <p:nvPicPr>
            <p:cNvPr id="5" name="Picture 4">
              <a:extLst>
                <a:ext uri="{FF2B5EF4-FFF2-40B4-BE49-F238E27FC236}">
                  <a16:creationId xmlns:a16="http://schemas.microsoft.com/office/drawing/2014/main" id="{870CEFB1-7201-47AA-96B6-55D8311BEBFC}"/>
                </a:ext>
              </a:extLst>
            </p:cNvPr>
            <p:cNvPicPr>
              <a:picLocks noChangeAspect="1"/>
            </p:cNvPicPr>
            <p:nvPr/>
          </p:nvPicPr>
          <p:blipFill>
            <a:blip r:embed="rId2"/>
            <a:stretch>
              <a:fillRect/>
            </a:stretch>
          </p:blipFill>
          <p:spPr>
            <a:xfrm>
              <a:off x="1057522" y="1176526"/>
              <a:ext cx="9711193" cy="4504948"/>
            </a:xfrm>
            <a:prstGeom prst="rect">
              <a:avLst/>
            </a:prstGeom>
          </p:spPr>
        </p:pic>
        <p:sp>
          <p:nvSpPr>
            <p:cNvPr id="4" name="Arrow: Right 3">
              <a:extLst>
                <a:ext uri="{FF2B5EF4-FFF2-40B4-BE49-F238E27FC236}">
                  <a16:creationId xmlns:a16="http://schemas.microsoft.com/office/drawing/2014/main" id="{441462CF-C3C8-442C-8600-982BBCF2F02A}"/>
                </a:ext>
              </a:extLst>
            </p:cNvPr>
            <p:cNvSpPr/>
            <p:nvPr/>
          </p:nvSpPr>
          <p:spPr>
            <a:xfrm>
              <a:off x="5400376" y="1911012"/>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18049986-B4FA-4296-BD7F-804F9A8AD4F8}"/>
                </a:ext>
              </a:extLst>
            </p:cNvPr>
            <p:cNvSpPr/>
            <p:nvPr/>
          </p:nvSpPr>
          <p:spPr>
            <a:xfrm rot="4887480">
              <a:off x="6022966" y="2691980"/>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5D17F13C-5EF8-4143-A636-B212E12D1C25}"/>
                </a:ext>
              </a:extLst>
            </p:cNvPr>
            <p:cNvSpPr/>
            <p:nvPr/>
          </p:nvSpPr>
          <p:spPr>
            <a:xfrm rot="8955288">
              <a:off x="5922093" y="3276757"/>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4CEA5492-5B93-410D-BC97-1C4DD4CFB41D}"/>
                </a:ext>
              </a:extLst>
            </p:cNvPr>
            <p:cNvSpPr/>
            <p:nvPr/>
          </p:nvSpPr>
          <p:spPr>
            <a:xfrm rot="2077868">
              <a:off x="5905181" y="3597922"/>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63A983EC-A647-423D-9C9F-FD53FC66B9AC}"/>
                </a:ext>
              </a:extLst>
            </p:cNvPr>
            <p:cNvSpPr/>
            <p:nvPr/>
          </p:nvSpPr>
          <p:spPr>
            <a:xfrm rot="5400000">
              <a:off x="6049632" y="408988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AAA56712-0CBE-426C-86DF-EA5D78527C57}"/>
                </a:ext>
              </a:extLst>
            </p:cNvPr>
            <p:cNvSpPr/>
            <p:nvPr/>
          </p:nvSpPr>
          <p:spPr>
            <a:xfrm>
              <a:off x="6347613" y="495837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033A6FF3-F0A5-48CF-871D-08E68B7C97CB}"/>
                </a:ext>
              </a:extLst>
            </p:cNvPr>
            <p:cNvSpPr/>
            <p:nvPr/>
          </p:nvSpPr>
          <p:spPr>
            <a:xfrm>
              <a:off x="7128706" y="495837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FED77BF4-879F-4791-90FD-81B20777B177}"/>
                </a:ext>
              </a:extLst>
            </p:cNvPr>
            <p:cNvSpPr/>
            <p:nvPr/>
          </p:nvSpPr>
          <p:spPr>
            <a:xfrm>
              <a:off x="7909799" y="495837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33AC494C-7CAE-415E-AC3F-E821DAE1AA40}"/>
                </a:ext>
              </a:extLst>
            </p:cNvPr>
            <p:cNvSpPr/>
            <p:nvPr/>
          </p:nvSpPr>
          <p:spPr>
            <a:xfrm>
              <a:off x="8690891" y="495837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a:extLst>
                <a:ext uri="{FF2B5EF4-FFF2-40B4-BE49-F238E27FC236}">
                  <a16:creationId xmlns:a16="http://schemas.microsoft.com/office/drawing/2014/main" id="{4C758DE3-6D15-4E8C-97B3-4ECBFE7B3175}"/>
                </a:ext>
              </a:extLst>
            </p:cNvPr>
            <p:cNvSpPr/>
            <p:nvPr/>
          </p:nvSpPr>
          <p:spPr>
            <a:xfrm rot="16200000">
              <a:off x="9352041" y="403678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AAC5643C-E06E-4183-A34C-F061EB0384F7}"/>
                </a:ext>
              </a:extLst>
            </p:cNvPr>
            <p:cNvSpPr/>
            <p:nvPr/>
          </p:nvSpPr>
          <p:spPr>
            <a:xfrm rot="16200000">
              <a:off x="9352041" y="3420471"/>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B0D65CD8-1169-4AAF-8E0E-CEE548FAB901}"/>
                </a:ext>
              </a:extLst>
            </p:cNvPr>
            <p:cNvSpPr/>
            <p:nvPr/>
          </p:nvSpPr>
          <p:spPr>
            <a:xfrm rot="16200000">
              <a:off x="9352041" y="283490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Arrow: Right 33">
              <a:extLst>
                <a:ext uri="{FF2B5EF4-FFF2-40B4-BE49-F238E27FC236}">
                  <a16:creationId xmlns:a16="http://schemas.microsoft.com/office/drawing/2014/main" id="{7C8C8BEC-5803-425B-9333-4517E512B7D3}"/>
                </a:ext>
              </a:extLst>
            </p:cNvPr>
            <p:cNvSpPr/>
            <p:nvPr/>
          </p:nvSpPr>
          <p:spPr>
            <a:xfrm rot="10800000">
              <a:off x="8686257" y="206865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Right 34">
              <a:extLst>
                <a:ext uri="{FF2B5EF4-FFF2-40B4-BE49-F238E27FC236}">
                  <a16:creationId xmlns:a16="http://schemas.microsoft.com/office/drawing/2014/main" id="{C0BD487E-5B94-4E92-B722-CDFEA85D4D76}"/>
                </a:ext>
              </a:extLst>
            </p:cNvPr>
            <p:cNvSpPr/>
            <p:nvPr/>
          </p:nvSpPr>
          <p:spPr>
            <a:xfrm rot="10800000">
              <a:off x="7976813" y="206865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Right 35">
              <a:extLst>
                <a:ext uri="{FF2B5EF4-FFF2-40B4-BE49-F238E27FC236}">
                  <a16:creationId xmlns:a16="http://schemas.microsoft.com/office/drawing/2014/main" id="{AC3FE0F3-C045-4A6A-A65C-79E19185C9EB}"/>
                </a:ext>
              </a:extLst>
            </p:cNvPr>
            <p:cNvSpPr/>
            <p:nvPr/>
          </p:nvSpPr>
          <p:spPr>
            <a:xfrm rot="10800000">
              <a:off x="7267369" y="206865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2207A0F0-B6DA-47F8-8D78-351DA3084885}"/>
                </a:ext>
              </a:extLst>
            </p:cNvPr>
            <p:cNvSpPr/>
            <p:nvPr/>
          </p:nvSpPr>
          <p:spPr>
            <a:xfrm rot="10800000">
              <a:off x="6557925" y="206865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Right 37">
              <a:extLst>
                <a:ext uri="{FF2B5EF4-FFF2-40B4-BE49-F238E27FC236}">
                  <a16:creationId xmlns:a16="http://schemas.microsoft.com/office/drawing/2014/main" id="{5A43B477-73A7-4D69-B1CF-F7550B71C01A}"/>
                </a:ext>
              </a:extLst>
            </p:cNvPr>
            <p:cNvSpPr/>
            <p:nvPr/>
          </p:nvSpPr>
          <p:spPr>
            <a:xfrm rot="10800000">
              <a:off x="5367105" y="2068655"/>
              <a:ext cx="420624" cy="256032"/>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rrow: Bent 1">
              <a:extLst>
                <a:ext uri="{FF2B5EF4-FFF2-40B4-BE49-F238E27FC236}">
                  <a16:creationId xmlns:a16="http://schemas.microsoft.com/office/drawing/2014/main" id="{A2F65211-C28A-480A-9FED-D2D1FEA02B29}"/>
                </a:ext>
              </a:extLst>
            </p:cNvPr>
            <p:cNvSpPr/>
            <p:nvPr/>
          </p:nvSpPr>
          <p:spPr>
            <a:xfrm rot="5400000">
              <a:off x="5878700" y="1977358"/>
              <a:ext cx="425760" cy="427917"/>
            </a:xfrm>
            <a:prstGeom prst="bentArrow">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Arrow: Bent 38">
              <a:extLst>
                <a:ext uri="{FF2B5EF4-FFF2-40B4-BE49-F238E27FC236}">
                  <a16:creationId xmlns:a16="http://schemas.microsoft.com/office/drawing/2014/main" id="{9DC0F88B-9FBC-49CC-9B76-D72A6E781B9F}"/>
                </a:ext>
              </a:extLst>
            </p:cNvPr>
            <p:cNvSpPr/>
            <p:nvPr/>
          </p:nvSpPr>
          <p:spPr>
            <a:xfrm rot="16200000" flipV="1">
              <a:off x="9252967" y="4744416"/>
              <a:ext cx="425760" cy="427917"/>
            </a:xfrm>
            <a:prstGeom prst="bentArrow">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row: Bent 39">
              <a:extLst>
                <a:ext uri="{FF2B5EF4-FFF2-40B4-BE49-F238E27FC236}">
                  <a16:creationId xmlns:a16="http://schemas.microsoft.com/office/drawing/2014/main" id="{BAD1FEC1-3308-4581-9F72-E2F618FB6800}"/>
                </a:ext>
              </a:extLst>
            </p:cNvPr>
            <p:cNvSpPr/>
            <p:nvPr/>
          </p:nvSpPr>
          <p:spPr>
            <a:xfrm rot="10800000" flipV="1">
              <a:off x="9221457" y="2112506"/>
              <a:ext cx="425760" cy="427917"/>
            </a:xfrm>
            <a:prstGeom prst="bentArrow">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Arrow: U-Turn 40">
              <a:extLst>
                <a:ext uri="{FF2B5EF4-FFF2-40B4-BE49-F238E27FC236}">
                  <a16:creationId xmlns:a16="http://schemas.microsoft.com/office/drawing/2014/main" id="{EA446FB5-B91F-463B-9D4D-7DC2E59704EE}"/>
                </a:ext>
              </a:extLst>
            </p:cNvPr>
            <p:cNvSpPr/>
            <p:nvPr/>
          </p:nvSpPr>
          <p:spPr>
            <a:xfrm rot="16200000" flipH="1">
              <a:off x="5543221" y="3410320"/>
              <a:ext cx="297797" cy="399166"/>
            </a:xfrm>
            <a:prstGeom prst="uturnArrow">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Arrow: Right 41">
              <a:extLst>
                <a:ext uri="{FF2B5EF4-FFF2-40B4-BE49-F238E27FC236}">
                  <a16:creationId xmlns:a16="http://schemas.microsoft.com/office/drawing/2014/main" id="{6821E2A9-EE41-46D3-B574-9FFB44C08201}"/>
                </a:ext>
              </a:extLst>
            </p:cNvPr>
            <p:cNvSpPr/>
            <p:nvPr/>
          </p:nvSpPr>
          <p:spPr>
            <a:xfrm rot="4443795">
              <a:off x="6171517" y="4553411"/>
              <a:ext cx="367372" cy="257989"/>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10790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041D3F7-4E19-4ECF-B545-7D71C26CDF00}"/>
              </a:ext>
            </a:extLst>
          </p:cNvPr>
          <p:cNvGrpSpPr/>
          <p:nvPr/>
        </p:nvGrpSpPr>
        <p:grpSpPr>
          <a:xfrm>
            <a:off x="-268711" y="1521051"/>
            <a:ext cx="9914939" cy="3584295"/>
            <a:chOff x="0" y="1151682"/>
            <a:chExt cx="12192000" cy="4407463"/>
          </a:xfrm>
        </p:grpSpPr>
        <p:pic>
          <p:nvPicPr>
            <p:cNvPr id="5" name="Picture 4">
              <a:extLst>
                <a:ext uri="{FF2B5EF4-FFF2-40B4-BE49-F238E27FC236}">
                  <a16:creationId xmlns:a16="http://schemas.microsoft.com/office/drawing/2014/main" id="{C9B6001A-9646-48DF-B947-B3BA5FE0D391}"/>
                </a:ext>
              </a:extLst>
            </p:cNvPr>
            <p:cNvPicPr>
              <a:picLocks noChangeAspect="1"/>
            </p:cNvPicPr>
            <p:nvPr/>
          </p:nvPicPr>
          <p:blipFill>
            <a:blip r:embed="rId2"/>
            <a:stretch>
              <a:fillRect/>
            </a:stretch>
          </p:blipFill>
          <p:spPr>
            <a:xfrm>
              <a:off x="0" y="1298855"/>
              <a:ext cx="12192000" cy="4260290"/>
            </a:xfrm>
            <a:prstGeom prst="rect">
              <a:avLst/>
            </a:prstGeom>
          </p:spPr>
        </p:pic>
        <p:pic>
          <p:nvPicPr>
            <p:cNvPr id="7" name="Picture 6">
              <a:extLst>
                <a:ext uri="{FF2B5EF4-FFF2-40B4-BE49-F238E27FC236}">
                  <a16:creationId xmlns:a16="http://schemas.microsoft.com/office/drawing/2014/main" id="{091F76DE-453A-436F-94A0-400EC715D6DC}"/>
                </a:ext>
              </a:extLst>
            </p:cNvPr>
            <p:cNvPicPr>
              <a:picLocks noChangeAspect="1"/>
            </p:cNvPicPr>
            <p:nvPr/>
          </p:nvPicPr>
          <p:blipFill>
            <a:blip r:embed="rId3"/>
            <a:stretch>
              <a:fillRect/>
            </a:stretch>
          </p:blipFill>
          <p:spPr>
            <a:xfrm>
              <a:off x="3204860" y="1151682"/>
              <a:ext cx="1708823" cy="901016"/>
            </a:xfrm>
            <a:prstGeom prst="rect">
              <a:avLst/>
            </a:prstGeom>
          </p:spPr>
        </p:pic>
      </p:grpSp>
      <p:sp>
        <p:nvSpPr>
          <p:cNvPr id="9" name="object 2">
            <a:extLst>
              <a:ext uri="{FF2B5EF4-FFF2-40B4-BE49-F238E27FC236}">
                <a16:creationId xmlns:a16="http://schemas.microsoft.com/office/drawing/2014/main" id="{83B5A084-D20C-4005-AEC4-D4F928892DB4}"/>
              </a:ext>
            </a:extLst>
          </p:cNvPr>
          <p:cNvSpPr/>
          <p:nvPr/>
        </p:nvSpPr>
        <p:spPr>
          <a:xfrm>
            <a:off x="11641210" y="3045393"/>
            <a:ext cx="176570" cy="882848"/>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19050">
            <a:solidFill>
              <a:srgbClr val="000000"/>
            </a:solidFill>
          </a:ln>
        </p:spPr>
        <p:txBody>
          <a:bodyPr wrap="square" lIns="0" tIns="0" rIns="0" bIns="0" rtlCol="0"/>
          <a:lstStyle/>
          <a:p>
            <a:endParaRPr/>
          </a:p>
        </p:txBody>
      </p:sp>
      <p:grpSp>
        <p:nvGrpSpPr>
          <p:cNvPr id="10" name="Group 9">
            <a:extLst>
              <a:ext uri="{FF2B5EF4-FFF2-40B4-BE49-F238E27FC236}">
                <a16:creationId xmlns:a16="http://schemas.microsoft.com/office/drawing/2014/main" id="{1AD1FE28-C26C-40C9-9912-AAC9C47C211F}"/>
              </a:ext>
            </a:extLst>
          </p:cNvPr>
          <p:cNvGrpSpPr/>
          <p:nvPr/>
        </p:nvGrpSpPr>
        <p:grpSpPr>
          <a:xfrm>
            <a:off x="9260899" y="2874528"/>
            <a:ext cx="778061" cy="1086420"/>
            <a:chOff x="4652685" y="1460388"/>
            <a:chExt cx="1023049" cy="1428500"/>
          </a:xfrm>
        </p:grpSpPr>
        <p:sp>
          <p:nvSpPr>
            <p:cNvPr id="11" name="object 4">
              <a:extLst>
                <a:ext uri="{FF2B5EF4-FFF2-40B4-BE49-F238E27FC236}">
                  <a16:creationId xmlns:a16="http://schemas.microsoft.com/office/drawing/2014/main" id="{292C7E2E-7103-4ECE-B2AB-83CC4D5D5857}"/>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9050">
              <a:solidFill>
                <a:srgbClr val="000000"/>
              </a:solidFill>
            </a:ln>
          </p:spPr>
          <p:txBody>
            <a:bodyPr wrap="square" lIns="0" tIns="0" rIns="0" bIns="0" rtlCol="0"/>
            <a:lstStyle/>
            <a:p>
              <a:endParaRPr/>
            </a:p>
          </p:txBody>
        </p:sp>
        <p:sp>
          <p:nvSpPr>
            <p:cNvPr id="12" name="object 5">
              <a:extLst>
                <a:ext uri="{FF2B5EF4-FFF2-40B4-BE49-F238E27FC236}">
                  <a16:creationId xmlns:a16="http://schemas.microsoft.com/office/drawing/2014/main" id="{BE17C2D8-3CA1-41A3-92A0-B1CD0D423D7C}"/>
                </a:ext>
              </a:extLst>
            </p:cNvPr>
            <p:cNvSpPr/>
            <p:nvPr/>
          </p:nvSpPr>
          <p:spPr>
            <a:xfrm>
              <a:off x="4652685" y="2337124"/>
              <a:ext cx="813435" cy="0"/>
            </a:xfrm>
            <a:custGeom>
              <a:avLst/>
              <a:gdLst/>
              <a:ahLst/>
              <a:cxnLst/>
              <a:rect l="l" t="t" r="r" b="b"/>
              <a:pathLst>
                <a:path w="813434">
                  <a:moveTo>
                    <a:pt x="0" y="0"/>
                  </a:moveTo>
                  <a:lnTo>
                    <a:pt x="813295" y="0"/>
                  </a:lnTo>
                </a:path>
              </a:pathLst>
            </a:custGeom>
            <a:ln w="19050">
              <a:solidFill>
                <a:srgbClr val="000000"/>
              </a:solidFill>
            </a:ln>
          </p:spPr>
          <p:txBody>
            <a:bodyPr wrap="square" lIns="0" tIns="0" rIns="0" bIns="0" rtlCol="0"/>
            <a:lstStyle/>
            <a:p>
              <a:endParaRPr/>
            </a:p>
          </p:txBody>
        </p:sp>
        <p:sp>
          <p:nvSpPr>
            <p:cNvPr id="13" name="object 6">
              <a:extLst>
                <a:ext uri="{FF2B5EF4-FFF2-40B4-BE49-F238E27FC236}">
                  <a16:creationId xmlns:a16="http://schemas.microsoft.com/office/drawing/2014/main" id="{CA39F062-CF56-4482-B5DA-F2A9981625CB}"/>
                </a:ext>
              </a:extLst>
            </p:cNvPr>
            <p:cNvSpPr/>
            <p:nvPr/>
          </p:nvSpPr>
          <p:spPr>
            <a:xfrm>
              <a:off x="4856008" y="2133801"/>
              <a:ext cx="407034" cy="0"/>
            </a:xfrm>
            <a:custGeom>
              <a:avLst/>
              <a:gdLst/>
              <a:ahLst/>
              <a:cxnLst/>
              <a:rect l="l" t="t" r="r" b="b"/>
              <a:pathLst>
                <a:path w="407034">
                  <a:moveTo>
                    <a:pt x="0" y="0"/>
                  </a:moveTo>
                  <a:lnTo>
                    <a:pt x="406647" y="0"/>
                  </a:lnTo>
                </a:path>
              </a:pathLst>
            </a:custGeom>
            <a:ln w="19050">
              <a:solidFill>
                <a:srgbClr val="000000"/>
              </a:solidFill>
            </a:ln>
          </p:spPr>
          <p:txBody>
            <a:bodyPr wrap="square" lIns="0" tIns="0" rIns="0" bIns="0" rtlCol="0"/>
            <a:lstStyle/>
            <a:p>
              <a:endParaRPr/>
            </a:p>
          </p:txBody>
        </p:sp>
        <p:sp>
          <p:nvSpPr>
            <p:cNvPr id="14" name="object 7">
              <a:extLst>
                <a:ext uri="{FF2B5EF4-FFF2-40B4-BE49-F238E27FC236}">
                  <a16:creationId xmlns:a16="http://schemas.microsoft.com/office/drawing/2014/main" id="{BBC00CBF-D20B-4668-BFB1-1F92A7566CC9}"/>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9050">
              <a:solidFill>
                <a:srgbClr val="000000"/>
              </a:solidFill>
            </a:ln>
          </p:spPr>
          <p:txBody>
            <a:bodyPr wrap="square" lIns="0" tIns="0" rIns="0" bIns="0" rtlCol="0"/>
            <a:lstStyle/>
            <a:p>
              <a:endParaRPr/>
            </a:p>
          </p:txBody>
        </p:sp>
        <p:sp>
          <p:nvSpPr>
            <p:cNvPr id="15" name="TextBox 14">
              <a:extLst>
                <a:ext uri="{FF2B5EF4-FFF2-40B4-BE49-F238E27FC236}">
                  <a16:creationId xmlns:a16="http://schemas.microsoft.com/office/drawing/2014/main" id="{DA5E0F97-B03C-41E7-AD58-8385F53621F8}"/>
                </a:ext>
              </a:extLst>
            </p:cNvPr>
            <p:cNvSpPr txBox="1"/>
            <p:nvPr/>
          </p:nvSpPr>
          <p:spPr>
            <a:xfrm>
              <a:off x="5257328" y="1460388"/>
              <a:ext cx="418406" cy="523220"/>
            </a:xfrm>
            <a:prstGeom prst="rect">
              <a:avLst/>
            </a:prstGeom>
            <a:noFill/>
            <a:ln w="19050">
              <a:noFill/>
            </a:ln>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sz="2400" dirty="0"/>
                <a:t>+</a:t>
              </a:r>
            </a:p>
          </p:txBody>
        </p:sp>
        <p:sp>
          <p:nvSpPr>
            <p:cNvPr id="16" name="TextBox 15">
              <a:extLst>
                <a:ext uri="{FF2B5EF4-FFF2-40B4-BE49-F238E27FC236}">
                  <a16:creationId xmlns:a16="http://schemas.microsoft.com/office/drawing/2014/main" id="{C68E955E-9F8E-44CA-9897-B3EB71BFA333}"/>
                </a:ext>
              </a:extLst>
            </p:cNvPr>
            <p:cNvSpPr txBox="1"/>
            <p:nvPr/>
          </p:nvSpPr>
          <p:spPr>
            <a:xfrm>
              <a:off x="5337265" y="2365668"/>
              <a:ext cx="258532" cy="523220"/>
            </a:xfrm>
            <a:prstGeom prst="rect">
              <a:avLst/>
            </a:prstGeom>
            <a:noFill/>
            <a:ln w="19050">
              <a:noFill/>
            </a:ln>
          </p:spPr>
          <p:txBody>
            <a:bodyPr wrap="square" rtlCol="0">
              <a:spAutoFit/>
            </a:bodyPr>
            <a:lstStyle/>
            <a:p>
              <a:pPr algn="ctr"/>
              <a:r>
                <a:rPr lang="en-US" sz="2400" b="1" dirty="0">
                  <a:latin typeface="Segoe UI Semibold" panose="020B0702040204020203" pitchFamily="34" charset="0"/>
                  <a:cs typeface="Segoe UI Semibold" panose="020B0702040204020203" pitchFamily="34" charset="0"/>
                </a:rPr>
                <a:t>-</a:t>
              </a:r>
            </a:p>
          </p:txBody>
        </p:sp>
      </p:grpSp>
      <p:sp>
        <p:nvSpPr>
          <p:cNvPr id="17" name="Freeform: Shape 16">
            <a:extLst>
              <a:ext uri="{FF2B5EF4-FFF2-40B4-BE49-F238E27FC236}">
                <a16:creationId xmlns:a16="http://schemas.microsoft.com/office/drawing/2014/main" id="{33C65B91-FD43-42CB-B2A5-ECBA322071C8}"/>
              </a:ext>
            </a:extLst>
          </p:cNvPr>
          <p:cNvSpPr/>
          <p:nvPr/>
        </p:nvSpPr>
        <p:spPr>
          <a:xfrm>
            <a:off x="9566779" y="2374900"/>
            <a:ext cx="2159954" cy="69543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19050">
            <a:solidFill>
              <a:srgbClr val="000000"/>
            </a:solidFill>
          </a:ln>
        </p:spPr>
        <p:txBody>
          <a:bodyPr wrap="square" lIns="0" tIns="0" rIns="0" bIns="0" rtlCol="0"/>
          <a:lstStyle/>
          <a:p>
            <a:endParaRPr lang="en-US">
              <a:solidFill>
                <a:schemeClr val="tx1"/>
              </a:solidFill>
            </a:endParaRPr>
          </a:p>
        </p:txBody>
      </p:sp>
      <p:sp>
        <p:nvSpPr>
          <p:cNvPr id="18" name="Freeform: Shape 17">
            <a:extLst>
              <a:ext uri="{FF2B5EF4-FFF2-40B4-BE49-F238E27FC236}">
                <a16:creationId xmlns:a16="http://schemas.microsoft.com/office/drawing/2014/main" id="{910B0766-CFFC-467A-90B0-4EDB203A827C}"/>
              </a:ext>
            </a:extLst>
          </p:cNvPr>
          <p:cNvSpPr/>
          <p:nvPr/>
        </p:nvSpPr>
        <p:spPr>
          <a:xfrm flipV="1">
            <a:off x="9568926" y="3844950"/>
            <a:ext cx="2157807" cy="69543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19050">
            <a:solidFill>
              <a:srgbClr val="000000"/>
            </a:solidFill>
          </a:ln>
        </p:spPr>
        <p:txBody>
          <a:bodyPr wrap="square" lIns="0" tIns="0" rIns="0" bIns="0" rtlCol="0"/>
          <a:lstStyle/>
          <a:p>
            <a:endParaRPr lang="en-US">
              <a:solidFill>
                <a:schemeClr val="tx1"/>
              </a:solidFill>
            </a:endParaRPr>
          </a:p>
        </p:txBody>
      </p:sp>
      <p:sp>
        <p:nvSpPr>
          <p:cNvPr id="19" name="TextBox 18">
            <a:extLst>
              <a:ext uri="{FF2B5EF4-FFF2-40B4-BE49-F238E27FC236}">
                <a16:creationId xmlns:a16="http://schemas.microsoft.com/office/drawing/2014/main" id="{1E86052A-5754-4067-BE28-7DAE6559D22C}"/>
              </a:ext>
            </a:extLst>
          </p:cNvPr>
          <p:cNvSpPr txBox="1"/>
          <p:nvPr/>
        </p:nvSpPr>
        <p:spPr>
          <a:xfrm>
            <a:off x="9941823" y="3331445"/>
            <a:ext cx="882861" cy="307777"/>
          </a:xfrm>
          <a:prstGeom prst="rect">
            <a:avLst/>
          </a:prstGeom>
          <a:noFill/>
          <a:ln w="19050">
            <a:noFill/>
          </a:ln>
        </p:spPr>
        <p:txBody>
          <a:bodyPr wrap="square" rtlCol="0">
            <a:spAutoFit/>
          </a:bodyPr>
          <a:lstStyle/>
          <a:p>
            <a:r>
              <a:rPr lang="en-US" sz="1400" dirty="0">
                <a:latin typeface="Oswald Light" pitchFamily="2" charset="0"/>
              </a:rPr>
              <a:t>Battery</a:t>
            </a:r>
          </a:p>
        </p:txBody>
      </p:sp>
      <p:sp>
        <p:nvSpPr>
          <p:cNvPr id="25" name="Rectangle 24">
            <a:extLst>
              <a:ext uri="{FF2B5EF4-FFF2-40B4-BE49-F238E27FC236}">
                <a16:creationId xmlns:a16="http://schemas.microsoft.com/office/drawing/2014/main" id="{D742AD03-BD4B-46E6-8E7B-98F74CA25758}"/>
              </a:ext>
            </a:extLst>
          </p:cNvPr>
          <p:cNvSpPr/>
          <p:nvPr/>
        </p:nvSpPr>
        <p:spPr>
          <a:xfrm>
            <a:off x="10500635" y="4417844"/>
            <a:ext cx="501237" cy="17476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25">
            <a:extLst>
              <a:ext uri="{FF2B5EF4-FFF2-40B4-BE49-F238E27FC236}">
                <a16:creationId xmlns:a16="http://schemas.microsoft.com/office/drawing/2014/main" id="{3A2575BE-6B1F-4B6D-9C13-AC87896E8DE9}"/>
              </a:ext>
            </a:extLst>
          </p:cNvPr>
          <p:cNvGrpSpPr/>
          <p:nvPr/>
        </p:nvGrpSpPr>
        <p:grpSpPr>
          <a:xfrm rot="5400000">
            <a:off x="10207926" y="4268173"/>
            <a:ext cx="1152874" cy="1164284"/>
            <a:chOff x="10619102" y="1344474"/>
            <a:chExt cx="1515879" cy="1530882"/>
          </a:xfrm>
        </p:grpSpPr>
        <p:grpSp>
          <p:nvGrpSpPr>
            <p:cNvPr id="27" name="Group 26">
              <a:extLst>
                <a:ext uri="{FF2B5EF4-FFF2-40B4-BE49-F238E27FC236}">
                  <a16:creationId xmlns:a16="http://schemas.microsoft.com/office/drawing/2014/main" id="{2D2156FE-A4FC-4718-BFD8-EDAEF9112C80}"/>
                </a:ext>
              </a:extLst>
            </p:cNvPr>
            <p:cNvGrpSpPr/>
            <p:nvPr/>
          </p:nvGrpSpPr>
          <p:grpSpPr>
            <a:xfrm>
              <a:off x="10619102" y="1511129"/>
              <a:ext cx="915532" cy="1348265"/>
              <a:chOff x="9741995" y="1662991"/>
              <a:chExt cx="915532" cy="1348265"/>
            </a:xfrm>
          </p:grpSpPr>
          <p:grpSp>
            <p:nvGrpSpPr>
              <p:cNvPr id="29" name="Group 28">
                <a:extLst>
                  <a:ext uri="{FF2B5EF4-FFF2-40B4-BE49-F238E27FC236}">
                    <a16:creationId xmlns:a16="http://schemas.microsoft.com/office/drawing/2014/main" id="{B67C7D08-25B0-430F-88CF-C06333EF192E}"/>
                  </a:ext>
                </a:extLst>
              </p:cNvPr>
              <p:cNvGrpSpPr/>
              <p:nvPr/>
            </p:nvGrpSpPr>
            <p:grpSpPr>
              <a:xfrm rot="5400000">
                <a:off x="9427485" y="1977501"/>
                <a:ext cx="1348265" cy="719245"/>
                <a:chOff x="2369197" y="3051924"/>
                <a:chExt cx="2891345" cy="1542415"/>
              </a:xfrm>
            </p:grpSpPr>
            <p:sp>
              <p:nvSpPr>
                <p:cNvPr id="33" name="object 3">
                  <a:extLst>
                    <a:ext uri="{FF2B5EF4-FFF2-40B4-BE49-F238E27FC236}">
                      <a16:creationId xmlns:a16="http://schemas.microsoft.com/office/drawing/2014/main" id="{756F1F75-EEB1-4358-9823-2A8E1E2B27CF}"/>
                    </a:ext>
                  </a:extLst>
                </p:cNvPr>
                <p:cNvSpPr/>
                <p:nvPr/>
              </p:nvSpPr>
              <p:spPr>
                <a:xfrm>
                  <a:off x="2369197" y="3844874"/>
                  <a:ext cx="873125" cy="0"/>
                </a:xfrm>
                <a:custGeom>
                  <a:avLst/>
                  <a:gdLst/>
                  <a:ahLst/>
                  <a:cxnLst/>
                  <a:rect l="l" t="t" r="r" b="b"/>
                  <a:pathLst>
                    <a:path w="873125">
                      <a:moveTo>
                        <a:pt x="0" y="0"/>
                      </a:moveTo>
                      <a:lnTo>
                        <a:pt x="872680" y="0"/>
                      </a:lnTo>
                    </a:path>
                  </a:pathLst>
                </a:custGeom>
                <a:ln w="19050">
                  <a:solidFill>
                    <a:srgbClr val="000000"/>
                  </a:solidFill>
                </a:ln>
              </p:spPr>
              <p:txBody>
                <a:bodyPr wrap="square" lIns="0" tIns="0" rIns="0" bIns="0" rtlCol="0"/>
                <a:lstStyle/>
                <a:p>
                  <a:endParaRPr/>
                </a:p>
              </p:txBody>
            </p:sp>
            <p:sp>
              <p:nvSpPr>
                <p:cNvPr id="34" name="object 4">
                  <a:extLst>
                    <a:ext uri="{FF2B5EF4-FFF2-40B4-BE49-F238E27FC236}">
                      <a16:creationId xmlns:a16="http://schemas.microsoft.com/office/drawing/2014/main" id="{99221F7F-04CA-4065-A3D4-90CB8E33530E}"/>
                    </a:ext>
                  </a:extLst>
                </p:cNvPr>
                <p:cNvSpPr/>
                <p:nvPr/>
              </p:nvSpPr>
              <p:spPr>
                <a:xfrm>
                  <a:off x="3241878" y="3051924"/>
                  <a:ext cx="2018664"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19050">
                  <a:solidFill>
                    <a:srgbClr val="000000"/>
                  </a:solidFill>
                </a:ln>
              </p:spPr>
              <p:txBody>
                <a:bodyPr wrap="square" lIns="0" tIns="0" rIns="0" bIns="0" rtlCol="0"/>
                <a:lstStyle/>
                <a:p>
                  <a:endParaRPr/>
                </a:p>
              </p:txBody>
            </p:sp>
          </p:grpSp>
          <p:grpSp>
            <p:nvGrpSpPr>
              <p:cNvPr id="30" name="Group 29">
                <a:extLst>
                  <a:ext uri="{FF2B5EF4-FFF2-40B4-BE49-F238E27FC236}">
                    <a16:creationId xmlns:a16="http://schemas.microsoft.com/office/drawing/2014/main" id="{73BBA1DC-B74B-42C6-9F12-F77BC70E6098}"/>
                  </a:ext>
                </a:extLst>
              </p:cNvPr>
              <p:cNvGrpSpPr/>
              <p:nvPr/>
            </p:nvGrpSpPr>
            <p:grpSpPr>
              <a:xfrm flipH="1">
                <a:off x="10313582" y="2269998"/>
                <a:ext cx="343945" cy="161391"/>
                <a:chOff x="10359158" y="5579351"/>
                <a:chExt cx="195681" cy="91820"/>
              </a:xfrm>
            </p:grpSpPr>
            <p:cxnSp>
              <p:nvCxnSpPr>
                <p:cNvPr id="31" name="Straight Arrow Connector 30">
                  <a:extLst>
                    <a:ext uri="{FF2B5EF4-FFF2-40B4-BE49-F238E27FC236}">
                      <a16:creationId xmlns:a16="http://schemas.microsoft.com/office/drawing/2014/main" id="{E670E04C-519A-4A6D-98B5-BD974F86FE5C}"/>
                    </a:ext>
                  </a:extLst>
                </p:cNvPr>
                <p:cNvCxnSpPr>
                  <a:cxnSpLocks/>
                </p:cNvCxnSpPr>
                <p:nvPr/>
              </p:nvCxnSpPr>
              <p:spPr>
                <a:xfrm rot="18900000" flipH="1">
                  <a:off x="10394344" y="567117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C9F11DF8-5CA2-4D9A-9DEA-1683727F0EFA}"/>
                    </a:ext>
                  </a:extLst>
                </p:cNvPr>
                <p:cNvCxnSpPr>
                  <a:cxnSpLocks/>
                </p:cNvCxnSpPr>
                <p:nvPr/>
              </p:nvCxnSpPr>
              <p:spPr>
                <a:xfrm rot="18900000" flipH="1">
                  <a:off x="10359158" y="557935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sp>
          <p:nvSpPr>
            <p:cNvPr id="28" name="TextBox 27">
              <a:extLst>
                <a:ext uri="{FF2B5EF4-FFF2-40B4-BE49-F238E27FC236}">
                  <a16:creationId xmlns:a16="http://schemas.microsoft.com/office/drawing/2014/main" id="{F6E73F3D-3EDC-45F9-A2AA-ED48140222EF}"/>
                </a:ext>
              </a:extLst>
            </p:cNvPr>
            <p:cNvSpPr txBox="1"/>
            <p:nvPr/>
          </p:nvSpPr>
          <p:spPr>
            <a:xfrm rot="16200000">
              <a:off x="11076143" y="1816517"/>
              <a:ext cx="1530882" cy="586795"/>
            </a:xfrm>
            <a:prstGeom prst="rect">
              <a:avLst/>
            </a:prstGeom>
            <a:noFill/>
            <a:ln w="19050">
              <a:noFill/>
            </a:ln>
          </p:spPr>
          <p:txBody>
            <a:bodyPr wrap="square" rtlCol="0">
              <a:spAutoFit/>
            </a:bodyPr>
            <a:lstStyle/>
            <a:p>
              <a:pPr algn="ctr"/>
              <a:r>
                <a:rPr lang="en-US" sz="1400" dirty="0">
                  <a:latin typeface="Oswald Light" pitchFamily="2" charset="0"/>
                </a:rPr>
                <a:t>LED</a:t>
              </a:r>
            </a:p>
            <a:p>
              <a:pPr algn="ctr"/>
              <a:r>
                <a:rPr lang="en-US" sz="800" dirty="0">
                  <a:latin typeface="Oswald Light" pitchFamily="2" charset="0"/>
                </a:rPr>
                <a:t>(light-emitting diode)</a:t>
              </a:r>
            </a:p>
          </p:txBody>
        </p:sp>
      </p:grpSp>
      <p:sp>
        <p:nvSpPr>
          <p:cNvPr id="35" name="TextBox 34">
            <a:extLst>
              <a:ext uri="{FF2B5EF4-FFF2-40B4-BE49-F238E27FC236}">
                <a16:creationId xmlns:a16="http://schemas.microsoft.com/office/drawing/2014/main" id="{E7745E0F-959F-47EA-B9BB-6518BFC3F9EF}"/>
              </a:ext>
            </a:extLst>
          </p:cNvPr>
          <p:cNvSpPr txBox="1"/>
          <p:nvPr/>
        </p:nvSpPr>
        <p:spPr>
          <a:xfrm>
            <a:off x="10947619" y="3321047"/>
            <a:ext cx="882861" cy="307777"/>
          </a:xfrm>
          <a:prstGeom prst="rect">
            <a:avLst/>
          </a:prstGeom>
          <a:noFill/>
          <a:ln w="19050">
            <a:noFill/>
          </a:ln>
        </p:spPr>
        <p:txBody>
          <a:bodyPr wrap="square" rtlCol="0">
            <a:spAutoFit/>
          </a:bodyPr>
          <a:lstStyle/>
          <a:p>
            <a:r>
              <a:rPr lang="en-US" sz="1400" dirty="0">
                <a:latin typeface="Oswald Light" pitchFamily="2" charset="0"/>
              </a:rPr>
              <a:t>Resistor</a:t>
            </a:r>
          </a:p>
        </p:txBody>
      </p:sp>
      <p:sp>
        <p:nvSpPr>
          <p:cNvPr id="36" name="TextBox 35">
            <a:extLst>
              <a:ext uri="{FF2B5EF4-FFF2-40B4-BE49-F238E27FC236}">
                <a16:creationId xmlns:a16="http://schemas.microsoft.com/office/drawing/2014/main" id="{23B2C6ED-4E3E-4A21-890F-03600CFFD40A}"/>
              </a:ext>
            </a:extLst>
          </p:cNvPr>
          <p:cNvSpPr txBox="1"/>
          <p:nvPr/>
        </p:nvSpPr>
        <p:spPr>
          <a:xfrm>
            <a:off x="11796846" y="3317748"/>
            <a:ext cx="882861" cy="307777"/>
          </a:xfrm>
          <a:prstGeom prst="rect">
            <a:avLst/>
          </a:prstGeom>
          <a:noFill/>
          <a:ln w="19050">
            <a:noFill/>
          </a:ln>
        </p:spPr>
        <p:txBody>
          <a:bodyPr wrap="square" rtlCol="0">
            <a:spAutoFit/>
          </a:bodyPr>
          <a:lstStyle/>
          <a:p>
            <a:r>
              <a:rPr lang="en-US" sz="1400" i="1" dirty="0">
                <a:latin typeface="Times New Roman" panose="02020603050405020304" pitchFamily="18" charset="0"/>
                <a:cs typeface="Times New Roman" panose="02020603050405020304" pitchFamily="18" charset="0"/>
              </a:rPr>
              <a:t>R</a:t>
            </a:r>
          </a:p>
        </p:txBody>
      </p:sp>
      <p:sp>
        <p:nvSpPr>
          <p:cNvPr id="39" name="TextBox 38">
            <a:extLst>
              <a:ext uri="{FF2B5EF4-FFF2-40B4-BE49-F238E27FC236}">
                <a16:creationId xmlns:a16="http://schemas.microsoft.com/office/drawing/2014/main" id="{21C08EE0-8A8B-42AF-816A-DF5310C47931}"/>
              </a:ext>
            </a:extLst>
          </p:cNvPr>
          <p:cNvSpPr txBox="1"/>
          <p:nvPr/>
        </p:nvSpPr>
        <p:spPr>
          <a:xfrm>
            <a:off x="304800" y="1048113"/>
            <a:ext cx="11653284" cy="523220"/>
          </a:xfrm>
          <a:prstGeom prst="rect">
            <a:avLst/>
          </a:prstGeom>
          <a:noFill/>
        </p:spPr>
        <p:txBody>
          <a:bodyPr wrap="square" rtlCol="0">
            <a:spAutoFit/>
          </a:bodyPr>
          <a:lstStyle/>
          <a:p>
            <a:pPr algn="ctr"/>
            <a:r>
              <a:rPr lang="en-US" sz="2800" dirty="0">
                <a:latin typeface="Bebas Neue" panose="020B0606020202050201" pitchFamily="34" charset="0"/>
              </a:rPr>
              <a:t>Let’s breadboard a simple LED circuit!</a:t>
            </a:r>
          </a:p>
        </p:txBody>
      </p:sp>
    </p:spTree>
    <p:extLst>
      <p:ext uri="{BB962C8B-B14F-4D97-AF65-F5344CB8AC3E}">
        <p14:creationId xmlns:p14="http://schemas.microsoft.com/office/powerpoint/2010/main" val="2548429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5A39B6A-8AEF-4852-B122-6406925B42C2}"/>
              </a:ext>
            </a:extLst>
          </p:cNvPr>
          <p:cNvGrpSpPr/>
          <p:nvPr/>
        </p:nvGrpSpPr>
        <p:grpSpPr>
          <a:xfrm>
            <a:off x="4059010" y="1963979"/>
            <a:ext cx="4201545" cy="2239808"/>
            <a:chOff x="4969875" y="2546819"/>
            <a:chExt cx="4512677" cy="2405670"/>
          </a:xfrm>
        </p:grpSpPr>
        <p:pic>
          <p:nvPicPr>
            <p:cNvPr id="6" name="Picture 2">
              <a:extLst>
                <a:ext uri="{FF2B5EF4-FFF2-40B4-BE49-F238E27FC236}">
                  <a16:creationId xmlns:a16="http://schemas.microsoft.com/office/drawing/2014/main" id="{B0B802EF-40FE-4B06-8670-250A6DD5EB8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49" t="58449" b="8770"/>
            <a:stretch/>
          </p:blipFill>
          <p:spPr bwMode="auto">
            <a:xfrm>
              <a:off x="4969875" y="2704334"/>
              <a:ext cx="4512677" cy="2248155"/>
            </a:xfrm>
            <a:prstGeom prst="rect">
              <a:avLst/>
            </a:prstGeom>
            <a:noFill/>
            <a:extLst>
              <a:ext uri="{909E8E84-426E-40DD-AFC4-6F175D3DCCD1}">
                <a14:hiddenFill xmlns:a14="http://schemas.microsoft.com/office/drawing/2010/main">
                  <a:solidFill>
                    <a:srgbClr val="FFFFFF"/>
                  </a:solidFill>
                </a14:hiddenFill>
              </a:ext>
            </a:extLst>
          </p:spPr>
        </p:pic>
        <p:sp>
          <p:nvSpPr>
            <p:cNvPr id="8" name="Freeform: Shape 7">
              <a:extLst>
                <a:ext uri="{FF2B5EF4-FFF2-40B4-BE49-F238E27FC236}">
                  <a16:creationId xmlns:a16="http://schemas.microsoft.com/office/drawing/2014/main" id="{CD9B934E-41AC-4D24-B1F1-B7AB49B2CF9D}"/>
                </a:ext>
              </a:extLst>
            </p:cNvPr>
            <p:cNvSpPr/>
            <p:nvPr/>
          </p:nvSpPr>
          <p:spPr>
            <a:xfrm>
              <a:off x="5136596" y="2546819"/>
              <a:ext cx="1908580" cy="515500"/>
            </a:xfrm>
            <a:custGeom>
              <a:avLst/>
              <a:gdLst>
                <a:gd name="connsiteX0" fmla="*/ 202518 w 1908580"/>
                <a:gd name="connsiteY0" fmla="*/ 141149 h 515500"/>
                <a:gd name="connsiteX1" fmla="*/ 0 w 1908580"/>
                <a:gd name="connsiteY1" fmla="*/ 503227 h 515500"/>
                <a:gd name="connsiteX2" fmla="*/ 1546502 w 1908580"/>
                <a:gd name="connsiteY2" fmla="*/ 515500 h 515500"/>
                <a:gd name="connsiteX3" fmla="*/ 1785842 w 1908580"/>
                <a:gd name="connsiteY3" fmla="*/ 478679 h 515500"/>
                <a:gd name="connsiteX4" fmla="*/ 1877895 w 1908580"/>
                <a:gd name="connsiteY4" fmla="*/ 312982 h 515500"/>
                <a:gd name="connsiteX5" fmla="*/ 1908580 w 1908580"/>
                <a:gd name="connsiteY5" fmla="*/ 110464 h 515500"/>
                <a:gd name="connsiteX6" fmla="*/ 1153740 w 1908580"/>
                <a:gd name="connsiteY6" fmla="*/ 0 h 515500"/>
                <a:gd name="connsiteX7" fmla="*/ 1092370 w 1908580"/>
                <a:gd name="connsiteY7" fmla="*/ 0 h 515500"/>
                <a:gd name="connsiteX8" fmla="*/ 202518 w 1908580"/>
                <a:gd name="connsiteY8" fmla="*/ 141149 h 51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580" h="515500">
                  <a:moveTo>
                    <a:pt x="202518" y="141149"/>
                  </a:moveTo>
                  <a:lnTo>
                    <a:pt x="0" y="503227"/>
                  </a:lnTo>
                  <a:lnTo>
                    <a:pt x="1546502" y="515500"/>
                  </a:lnTo>
                  <a:lnTo>
                    <a:pt x="1785842" y="478679"/>
                  </a:lnTo>
                  <a:lnTo>
                    <a:pt x="1877895" y="312982"/>
                  </a:lnTo>
                  <a:lnTo>
                    <a:pt x="1908580" y="110464"/>
                  </a:lnTo>
                  <a:lnTo>
                    <a:pt x="1153740" y="0"/>
                  </a:lnTo>
                  <a:lnTo>
                    <a:pt x="1092370" y="0"/>
                  </a:lnTo>
                  <a:lnTo>
                    <a:pt x="202518" y="141149"/>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EC6E1EB9-1677-4197-847A-F216FA30528D}"/>
              </a:ext>
            </a:extLst>
          </p:cNvPr>
          <p:cNvGrpSpPr/>
          <p:nvPr/>
        </p:nvGrpSpPr>
        <p:grpSpPr>
          <a:xfrm>
            <a:off x="460269" y="1851851"/>
            <a:ext cx="3734702" cy="2351936"/>
            <a:chOff x="840756" y="1158378"/>
            <a:chExt cx="4512677" cy="2841867"/>
          </a:xfrm>
        </p:grpSpPr>
        <p:pic>
          <p:nvPicPr>
            <p:cNvPr id="5" name="Picture 2">
              <a:extLst>
                <a:ext uri="{FF2B5EF4-FFF2-40B4-BE49-F238E27FC236}">
                  <a16:creationId xmlns:a16="http://schemas.microsoft.com/office/drawing/2014/main" id="{4DA2E9B8-0DC2-4602-A21F-E334EC6A657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49" t="19687" b="40850"/>
            <a:stretch/>
          </p:blipFill>
          <p:spPr bwMode="auto">
            <a:xfrm>
              <a:off x="840756" y="1158378"/>
              <a:ext cx="4512677" cy="270638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861554A-51C7-498C-B05D-F4B7B30826D7}"/>
                </a:ext>
              </a:extLst>
            </p:cNvPr>
            <p:cNvSpPr/>
            <p:nvPr/>
          </p:nvSpPr>
          <p:spPr>
            <a:xfrm>
              <a:off x="994180" y="1304094"/>
              <a:ext cx="1233519" cy="401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635A42-8384-420C-A13C-59F307D4E779}"/>
                </a:ext>
              </a:extLst>
            </p:cNvPr>
            <p:cNvSpPr/>
            <p:nvPr/>
          </p:nvSpPr>
          <p:spPr>
            <a:xfrm>
              <a:off x="3097094" y="3598277"/>
              <a:ext cx="1233519" cy="40196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 name="Picture 2">
            <a:extLst>
              <a:ext uri="{FF2B5EF4-FFF2-40B4-BE49-F238E27FC236}">
                <a16:creationId xmlns:a16="http://schemas.microsoft.com/office/drawing/2014/main" id="{CE793FE4-AE1E-478E-B73C-D40D87727F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84757" y="1476788"/>
            <a:ext cx="3923980" cy="2560664"/>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0463663-9E8B-4FE4-9CDA-21FC6429FACF}"/>
              </a:ext>
            </a:extLst>
          </p:cNvPr>
          <p:cNvSpPr txBox="1"/>
          <p:nvPr/>
        </p:nvSpPr>
        <p:spPr>
          <a:xfrm>
            <a:off x="-338000" y="2120594"/>
            <a:ext cx="3131726" cy="400110"/>
          </a:xfrm>
          <a:prstGeom prst="rect">
            <a:avLst/>
          </a:prstGeom>
          <a:noFill/>
        </p:spPr>
        <p:txBody>
          <a:bodyPr wrap="square" rtlCol="0">
            <a:spAutoFit/>
          </a:bodyPr>
          <a:lstStyle/>
          <a:p>
            <a:pPr algn="ctr"/>
            <a:r>
              <a:rPr lang="en-US" sz="2000" dirty="0">
                <a:latin typeface="Bebas Neue" panose="020B0606020202050201" pitchFamily="34" charset="0"/>
              </a:rPr>
              <a:t>Top View</a:t>
            </a:r>
          </a:p>
        </p:txBody>
      </p:sp>
      <p:sp>
        <p:nvSpPr>
          <p:cNvPr id="13" name="TextBox 12">
            <a:extLst>
              <a:ext uri="{FF2B5EF4-FFF2-40B4-BE49-F238E27FC236}">
                <a16:creationId xmlns:a16="http://schemas.microsoft.com/office/drawing/2014/main" id="{17DF5889-4F40-48E6-AA86-ACD1640C6F92}"/>
              </a:ext>
            </a:extLst>
          </p:cNvPr>
          <p:cNvSpPr txBox="1"/>
          <p:nvPr/>
        </p:nvSpPr>
        <p:spPr>
          <a:xfrm>
            <a:off x="3360757" y="2120594"/>
            <a:ext cx="3131726" cy="400110"/>
          </a:xfrm>
          <a:prstGeom prst="rect">
            <a:avLst/>
          </a:prstGeom>
          <a:noFill/>
        </p:spPr>
        <p:txBody>
          <a:bodyPr wrap="square" rtlCol="0">
            <a:spAutoFit/>
          </a:bodyPr>
          <a:lstStyle/>
          <a:p>
            <a:pPr algn="ctr"/>
            <a:r>
              <a:rPr lang="en-US" sz="2000" dirty="0">
                <a:latin typeface="Bebas Neue" panose="020B0606020202050201" pitchFamily="34" charset="0"/>
              </a:rPr>
              <a:t>Cutaway view 1</a:t>
            </a:r>
          </a:p>
        </p:txBody>
      </p:sp>
      <p:sp>
        <p:nvSpPr>
          <p:cNvPr id="14" name="TextBox 13">
            <a:extLst>
              <a:ext uri="{FF2B5EF4-FFF2-40B4-BE49-F238E27FC236}">
                <a16:creationId xmlns:a16="http://schemas.microsoft.com/office/drawing/2014/main" id="{5601C6A0-E779-42A6-B31E-8EC61D2F0E88}"/>
              </a:ext>
            </a:extLst>
          </p:cNvPr>
          <p:cNvSpPr txBox="1"/>
          <p:nvPr/>
        </p:nvSpPr>
        <p:spPr>
          <a:xfrm>
            <a:off x="7202452" y="2120594"/>
            <a:ext cx="3131726" cy="400110"/>
          </a:xfrm>
          <a:prstGeom prst="rect">
            <a:avLst/>
          </a:prstGeom>
          <a:noFill/>
        </p:spPr>
        <p:txBody>
          <a:bodyPr wrap="square" rtlCol="0">
            <a:spAutoFit/>
          </a:bodyPr>
          <a:lstStyle/>
          <a:p>
            <a:pPr algn="ctr"/>
            <a:r>
              <a:rPr lang="en-US" sz="2000" dirty="0">
                <a:latin typeface="Bebas Neue" panose="020B0606020202050201" pitchFamily="34" charset="0"/>
              </a:rPr>
              <a:t>Cutaway view 2</a:t>
            </a:r>
          </a:p>
        </p:txBody>
      </p:sp>
      <p:cxnSp>
        <p:nvCxnSpPr>
          <p:cNvPr id="16" name="Straight Connector 15">
            <a:extLst>
              <a:ext uri="{FF2B5EF4-FFF2-40B4-BE49-F238E27FC236}">
                <a16:creationId xmlns:a16="http://schemas.microsoft.com/office/drawing/2014/main" id="{AAC3CA4F-C5CB-43A6-954C-3DCDEDD5D984}"/>
              </a:ext>
            </a:extLst>
          </p:cNvPr>
          <p:cNvCxnSpPr>
            <a:cxnSpLocks/>
          </p:cNvCxnSpPr>
          <p:nvPr/>
        </p:nvCxnSpPr>
        <p:spPr>
          <a:xfrm>
            <a:off x="5958476" y="3926031"/>
            <a:ext cx="420108" cy="11142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51EE7AB3-D09D-49D5-9FC7-6E17AB64265E}"/>
              </a:ext>
            </a:extLst>
          </p:cNvPr>
          <p:cNvSpPr txBox="1"/>
          <p:nvPr/>
        </p:nvSpPr>
        <p:spPr>
          <a:xfrm>
            <a:off x="6378584" y="3816239"/>
            <a:ext cx="2009424" cy="646331"/>
          </a:xfrm>
          <a:prstGeom prst="rect">
            <a:avLst/>
          </a:prstGeom>
          <a:noFill/>
        </p:spPr>
        <p:txBody>
          <a:bodyPr wrap="square" rtlCol="0">
            <a:spAutoFit/>
          </a:bodyPr>
          <a:lstStyle/>
          <a:p>
            <a:r>
              <a:rPr lang="en-US" dirty="0">
                <a:latin typeface="Segoe Condensed" panose="020B0606040200020203" pitchFamily="34" charset="0"/>
              </a:rPr>
              <a:t>This power rail is one giant wire (or </a:t>
            </a:r>
            <a:r>
              <a:rPr lang="en-US" b="1" dirty="0">
                <a:latin typeface="Segoe Condensed" panose="020B0606040200020203" pitchFamily="34" charset="0"/>
              </a:rPr>
              <a:t>node</a:t>
            </a:r>
            <a:r>
              <a:rPr lang="en-US" dirty="0">
                <a:latin typeface="Segoe Condensed" panose="020B0606040200020203" pitchFamily="34" charset="0"/>
              </a:rPr>
              <a:t>)</a:t>
            </a:r>
          </a:p>
        </p:txBody>
      </p:sp>
      <p:cxnSp>
        <p:nvCxnSpPr>
          <p:cNvPr id="21" name="Straight Connector 20">
            <a:extLst>
              <a:ext uri="{FF2B5EF4-FFF2-40B4-BE49-F238E27FC236}">
                <a16:creationId xmlns:a16="http://schemas.microsoft.com/office/drawing/2014/main" id="{24CE61FE-3CF3-499A-93B5-5ACAFD4BF415}"/>
              </a:ext>
            </a:extLst>
          </p:cNvPr>
          <p:cNvCxnSpPr>
            <a:cxnSpLocks/>
          </p:cNvCxnSpPr>
          <p:nvPr/>
        </p:nvCxnSpPr>
        <p:spPr>
          <a:xfrm flipH="1">
            <a:off x="4803792" y="3844549"/>
            <a:ext cx="645154" cy="1929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1E9897D6-DA10-4C59-ACDB-4D20D758AC55}"/>
              </a:ext>
            </a:extLst>
          </p:cNvPr>
          <p:cNvSpPr txBox="1"/>
          <p:nvPr/>
        </p:nvSpPr>
        <p:spPr>
          <a:xfrm>
            <a:off x="2807307" y="3876333"/>
            <a:ext cx="2147349" cy="646331"/>
          </a:xfrm>
          <a:prstGeom prst="rect">
            <a:avLst/>
          </a:prstGeom>
          <a:noFill/>
        </p:spPr>
        <p:txBody>
          <a:bodyPr wrap="square" rtlCol="0">
            <a:spAutoFit/>
          </a:bodyPr>
          <a:lstStyle/>
          <a:p>
            <a:r>
              <a:rPr lang="en-US" dirty="0">
                <a:latin typeface="Segoe Condensed" panose="020B0606040200020203" pitchFamily="34" charset="0"/>
              </a:rPr>
              <a:t>Each of these columns are independent </a:t>
            </a:r>
            <a:r>
              <a:rPr lang="en-US" b="1" dirty="0">
                <a:latin typeface="Segoe Condensed" panose="020B0606040200020203" pitchFamily="34" charset="0"/>
              </a:rPr>
              <a:t>nodes</a:t>
            </a:r>
          </a:p>
        </p:txBody>
      </p:sp>
      <p:cxnSp>
        <p:nvCxnSpPr>
          <p:cNvPr id="26" name="Straight Connector 25">
            <a:extLst>
              <a:ext uri="{FF2B5EF4-FFF2-40B4-BE49-F238E27FC236}">
                <a16:creationId xmlns:a16="http://schemas.microsoft.com/office/drawing/2014/main" id="{C2565E53-9F79-4F94-85F7-9F4B524F48B1}"/>
              </a:ext>
            </a:extLst>
          </p:cNvPr>
          <p:cNvCxnSpPr>
            <a:cxnSpLocks/>
          </p:cNvCxnSpPr>
          <p:nvPr/>
        </p:nvCxnSpPr>
        <p:spPr>
          <a:xfrm>
            <a:off x="10643053" y="3781794"/>
            <a:ext cx="279196" cy="255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9A1E430-B2E1-4783-BB29-85B2114CDD57}"/>
              </a:ext>
            </a:extLst>
          </p:cNvPr>
          <p:cNvSpPr txBox="1"/>
          <p:nvPr/>
        </p:nvSpPr>
        <p:spPr>
          <a:xfrm>
            <a:off x="9579923" y="3992072"/>
            <a:ext cx="2263072" cy="646331"/>
          </a:xfrm>
          <a:prstGeom prst="rect">
            <a:avLst/>
          </a:prstGeom>
          <a:noFill/>
        </p:spPr>
        <p:txBody>
          <a:bodyPr wrap="square" rtlCol="0">
            <a:spAutoFit/>
          </a:bodyPr>
          <a:lstStyle/>
          <a:p>
            <a:r>
              <a:rPr lang="en-US" dirty="0">
                <a:latin typeface="Segoe Condensed" panose="020B0606040200020203" pitchFamily="34" charset="0"/>
              </a:rPr>
              <a:t>This breadboard has </a:t>
            </a:r>
            <a:r>
              <a:rPr lang="en-US" b="1" dirty="0">
                <a:latin typeface="Segoe Condensed" panose="020B0606040200020203" pitchFamily="34" charset="0"/>
              </a:rPr>
              <a:t>two power rails</a:t>
            </a:r>
            <a:r>
              <a:rPr lang="en-US" dirty="0">
                <a:latin typeface="Segoe Condensed" panose="020B0606040200020203" pitchFamily="34" charset="0"/>
              </a:rPr>
              <a:t> on each side</a:t>
            </a:r>
          </a:p>
        </p:txBody>
      </p:sp>
    </p:spTree>
    <p:extLst>
      <p:ext uri="{BB962C8B-B14F-4D97-AF65-F5344CB8AC3E}">
        <p14:creationId xmlns:p14="http://schemas.microsoft.com/office/powerpoint/2010/main" val="3113147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023EF1C-7D3C-49AF-BEBE-587053EF1A01}"/>
              </a:ext>
            </a:extLst>
          </p:cNvPr>
          <p:cNvPicPr>
            <a:picLocks noChangeAspect="1"/>
          </p:cNvPicPr>
          <p:nvPr/>
        </p:nvPicPr>
        <p:blipFill>
          <a:blip r:embed="rId2"/>
          <a:stretch>
            <a:fillRect/>
          </a:stretch>
        </p:blipFill>
        <p:spPr>
          <a:xfrm>
            <a:off x="0" y="1484751"/>
            <a:ext cx="12192000" cy="3888497"/>
          </a:xfrm>
          <a:prstGeom prst="rect">
            <a:avLst/>
          </a:prstGeom>
        </p:spPr>
      </p:pic>
      <p:sp>
        <p:nvSpPr>
          <p:cNvPr id="9" name="Rectangle 8">
            <a:extLst>
              <a:ext uri="{FF2B5EF4-FFF2-40B4-BE49-F238E27FC236}">
                <a16:creationId xmlns:a16="http://schemas.microsoft.com/office/drawing/2014/main" id="{17754E9A-EDF8-4F44-9823-8D303A7E8DFA}"/>
              </a:ext>
            </a:extLst>
          </p:cNvPr>
          <p:cNvSpPr/>
          <p:nvPr/>
        </p:nvSpPr>
        <p:spPr>
          <a:xfrm>
            <a:off x="3391382" y="2257063"/>
            <a:ext cx="8096491" cy="128704"/>
          </a:xfrm>
          <a:prstGeom prst="rect">
            <a:avLst/>
          </a:pr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B6B4D3-60C3-43CE-9CFE-70E5AA399727}"/>
              </a:ext>
            </a:extLst>
          </p:cNvPr>
          <p:cNvPicPr>
            <a:picLocks noChangeAspect="1"/>
          </p:cNvPicPr>
          <p:nvPr/>
        </p:nvPicPr>
        <p:blipFill>
          <a:blip r:embed="rId3"/>
          <a:stretch>
            <a:fillRect/>
          </a:stretch>
        </p:blipFill>
        <p:spPr>
          <a:xfrm>
            <a:off x="3204860" y="1244278"/>
            <a:ext cx="1708823" cy="901016"/>
          </a:xfrm>
          <a:prstGeom prst="rect">
            <a:avLst/>
          </a:prstGeom>
        </p:spPr>
      </p:pic>
      <p:sp>
        <p:nvSpPr>
          <p:cNvPr id="12" name="Rectangle 11">
            <a:extLst>
              <a:ext uri="{FF2B5EF4-FFF2-40B4-BE49-F238E27FC236}">
                <a16:creationId xmlns:a16="http://schemas.microsoft.com/office/drawing/2014/main" id="{31B911F5-7CC2-4DCE-9431-DE1B85B9D5B6}"/>
              </a:ext>
            </a:extLst>
          </p:cNvPr>
          <p:cNvSpPr/>
          <p:nvPr/>
        </p:nvSpPr>
        <p:spPr>
          <a:xfrm>
            <a:off x="3391382" y="2429105"/>
            <a:ext cx="8096491" cy="128704"/>
          </a:xfrm>
          <a:prstGeom prst="rect">
            <a:avLst/>
          </a:pr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34B5670-F173-4D3B-A29E-41C7CC89E7DB}"/>
              </a:ext>
            </a:extLst>
          </p:cNvPr>
          <p:cNvCxnSpPr>
            <a:cxnSpLocks/>
          </p:cNvCxnSpPr>
          <p:nvPr/>
        </p:nvCxnSpPr>
        <p:spPr>
          <a:xfrm flipH="1">
            <a:off x="10387176" y="2012704"/>
            <a:ext cx="78134" cy="2180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0A64E5-A0F7-4413-92D9-964CD11CF54C}"/>
              </a:ext>
            </a:extLst>
          </p:cNvPr>
          <p:cNvSpPr/>
          <p:nvPr/>
        </p:nvSpPr>
        <p:spPr>
          <a:xfrm>
            <a:off x="9929083" y="1698129"/>
            <a:ext cx="1105382" cy="318723"/>
          </a:xfrm>
          <a:prstGeom prst="rect">
            <a:avLst/>
          </a:prstGeom>
          <a:solidFill>
            <a:srgbClr val="CC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A</a:t>
            </a:r>
          </a:p>
        </p:txBody>
      </p:sp>
      <p:cxnSp>
        <p:nvCxnSpPr>
          <p:cNvPr id="21" name="Straight Connector 20">
            <a:extLst>
              <a:ext uri="{FF2B5EF4-FFF2-40B4-BE49-F238E27FC236}">
                <a16:creationId xmlns:a16="http://schemas.microsoft.com/office/drawing/2014/main" id="{6272180C-77FC-4821-95CF-C85750AFC134}"/>
              </a:ext>
            </a:extLst>
          </p:cNvPr>
          <p:cNvCxnSpPr>
            <a:cxnSpLocks/>
          </p:cNvCxnSpPr>
          <p:nvPr/>
        </p:nvCxnSpPr>
        <p:spPr>
          <a:xfrm>
            <a:off x="10658221" y="2590132"/>
            <a:ext cx="158321" cy="221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9C898CB-19C8-43B2-BFBF-C4B9AC818ADB}"/>
              </a:ext>
            </a:extLst>
          </p:cNvPr>
          <p:cNvSpPr/>
          <p:nvPr/>
        </p:nvSpPr>
        <p:spPr>
          <a:xfrm>
            <a:off x="10382491" y="2778752"/>
            <a:ext cx="1105382" cy="318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B</a:t>
            </a:r>
          </a:p>
        </p:txBody>
      </p:sp>
      <p:pic>
        <p:nvPicPr>
          <p:cNvPr id="24" name="Picture 23">
            <a:extLst>
              <a:ext uri="{FF2B5EF4-FFF2-40B4-BE49-F238E27FC236}">
                <a16:creationId xmlns:a16="http://schemas.microsoft.com/office/drawing/2014/main" id="{07187FC8-D530-444F-94BE-1A3EFFC8A5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53939" y1="59195" x2="79394" y2="59195"/>
                      </a14:backgroundRemoval>
                    </a14:imgEffect>
                  </a14:imgLayer>
                </a14:imgProps>
              </a:ext>
            </a:extLst>
          </a:blip>
          <a:stretch>
            <a:fillRect/>
          </a:stretch>
        </p:blipFill>
        <p:spPr>
          <a:xfrm>
            <a:off x="-150843" y="-972867"/>
            <a:ext cx="1708823" cy="901016"/>
          </a:xfrm>
          <a:prstGeom prst="rect">
            <a:avLst/>
          </a:prstGeom>
        </p:spPr>
      </p:pic>
      <p:pic>
        <p:nvPicPr>
          <p:cNvPr id="25" name="Picture 24">
            <a:extLst>
              <a:ext uri="{FF2B5EF4-FFF2-40B4-BE49-F238E27FC236}">
                <a16:creationId xmlns:a16="http://schemas.microsoft.com/office/drawing/2014/main" id="{D5861169-752C-4780-A2EE-35F6D43C852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3939" y1="59195" x2="79394" y2="59195"/>
                      </a14:backgroundRemoval>
                    </a14:imgEffect>
                  </a14:imgLayer>
                </a14:imgProps>
              </a:ext>
            </a:extLst>
          </a:blip>
          <a:srcRect l="46559"/>
          <a:stretch/>
        </p:blipFill>
        <p:spPr>
          <a:xfrm>
            <a:off x="2148290" y="-1048535"/>
            <a:ext cx="913218" cy="901016"/>
          </a:xfrm>
          <a:prstGeom prst="rect">
            <a:avLst/>
          </a:prstGeom>
        </p:spPr>
      </p:pic>
      <p:sp>
        <p:nvSpPr>
          <p:cNvPr id="27" name="object 2">
            <a:extLst>
              <a:ext uri="{FF2B5EF4-FFF2-40B4-BE49-F238E27FC236}">
                <a16:creationId xmlns:a16="http://schemas.microsoft.com/office/drawing/2014/main" id="{49BC8201-558F-4B5E-AC19-15099C3E6BE4}"/>
              </a:ext>
            </a:extLst>
          </p:cNvPr>
          <p:cNvSpPr/>
          <p:nvPr/>
        </p:nvSpPr>
        <p:spPr>
          <a:xfrm>
            <a:off x="14848041" y="3163950"/>
            <a:ext cx="176570" cy="882848"/>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19050">
            <a:solidFill>
              <a:srgbClr val="000000"/>
            </a:solidFill>
          </a:ln>
        </p:spPr>
        <p:txBody>
          <a:bodyPr wrap="square" lIns="0" tIns="0" rIns="0" bIns="0" rtlCol="0"/>
          <a:lstStyle/>
          <a:p>
            <a:endParaRPr/>
          </a:p>
        </p:txBody>
      </p:sp>
      <p:grpSp>
        <p:nvGrpSpPr>
          <p:cNvPr id="28" name="Group 27">
            <a:extLst>
              <a:ext uri="{FF2B5EF4-FFF2-40B4-BE49-F238E27FC236}">
                <a16:creationId xmlns:a16="http://schemas.microsoft.com/office/drawing/2014/main" id="{BF004FFC-8772-4043-941E-C17BC04FD3A6}"/>
              </a:ext>
            </a:extLst>
          </p:cNvPr>
          <p:cNvGrpSpPr/>
          <p:nvPr/>
        </p:nvGrpSpPr>
        <p:grpSpPr>
          <a:xfrm>
            <a:off x="12467730" y="2993085"/>
            <a:ext cx="778061" cy="1086420"/>
            <a:chOff x="4652685" y="1460388"/>
            <a:chExt cx="1023049" cy="1428500"/>
          </a:xfrm>
        </p:grpSpPr>
        <p:sp>
          <p:nvSpPr>
            <p:cNvPr id="44" name="object 4">
              <a:extLst>
                <a:ext uri="{FF2B5EF4-FFF2-40B4-BE49-F238E27FC236}">
                  <a16:creationId xmlns:a16="http://schemas.microsoft.com/office/drawing/2014/main" id="{3DD5C43A-C02C-4CFF-A657-086AD4BD4668}"/>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9050">
              <a:solidFill>
                <a:srgbClr val="000000"/>
              </a:solidFill>
            </a:ln>
          </p:spPr>
          <p:txBody>
            <a:bodyPr wrap="square" lIns="0" tIns="0" rIns="0" bIns="0" rtlCol="0"/>
            <a:lstStyle/>
            <a:p>
              <a:endParaRPr/>
            </a:p>
          </p:txBody>
        </p:sp>
        <p:sp>
          <p:nvSpPr>
            <p:cNvPr id="45" name="object 5">
              <a:extLst>
                <a:ext uri="{FF2B5EF4-FFF2-40B4-BE49-F238E27FC236}">
                  <a16:creationId xmlns:a16="http://schemas.microsoft.com/office/drawing/2014/main" id="{FEF28ED4-11EA-4CE2-B25E-FBBC69479313}"/>
                </a:ext>
              </a:extLst>
            </p:cNvPr>
            <p:cNvSpPr/>
            <p:nvPr/>
          </p:nvSpPr>
          <p:spPr>
            <a:xfrm>
              <a:off x="4652685" y="2337124"/>
              <a:ext cx="813435" cy="0"/>
            </a:xfrm>
            <a:custGeom>
              <a:avLst/>
              <a:gdLst/>
              <a:ahLst/>
              <a:cxnLst/>
              <a:rect l="l" t="t" r="r" b="b"/>
              <a:pathLst>
                <a:path w="813434">
                  <a:moveTo>
                    <a:pt x="0" y="0"/>
                  </a:moveTo>
                  <a:lnTo>
                    <a:pt x="813295" y="0"/>
                  </a:lnTo>
                </a:path>
              </a:pathLst>
            </a:custGeom>
            <a:ln w="19050">
              <a:solidFill>
                <a:srgbClr val="000000"/>
              </a:solidFill>
            </a:ln>
          </p:spPr>
          <p:txBody>
            <a:bodyPr wrap="square" lIns="0" tIns="0" rIns="0" bIns="0" rtlCol="0"/>
            <a:lstStyle/>
            <a:p>
              <a:endParaRPr/>
            </a:p>
          </p:txBody>
        </p:sp>
        <p:sp>
          <p:nvSpPr>
            <p:cNvPr id="46" name="object 6">
              <a:extLst>
                <a:ext uri="{FF2B5EF4-FFF2-40B4-BE49-F238E27FC236}">
                  <a16:creationId xmlns:a16="http://schemas.microsoft.com/office/drawing/2014/main" id="{BA5AB571-3E6D-4BEE-B5AC-27B4F44A767E}"/>
                </a:ext>
              </a:extLst>
            </p:cNvPr>
            <p:cNvSpPr/>
            <p:nvPr/>
          </p:nvSpPr>
          <p:spPr>
            <a:xfrm>
              <a:off x="4856008" y="2133801"/>
              <a:ext cx="407034" cy="0"/>
            </a:xfrm>
            <a:custGeom>
              <a:avLst/>
              <a:gdLst/>
              <a:ahLst/>
              <a:cxnLst/>
              <a:rect l="l" t="t" r="r" b="b"/>
              <a:pathLst>
                <a:path w="407034">
                  <a:moveTo>
                    <a:pt x="0" y="0"/>
                  </a:moveTo>
                  <a:lnTo>
                    <a:pt x="406647" y="0"/>
                  </a:lnTo>
                </a:path>
              </a:pathLst>
            </a:custGeom>
            <a:ln w="19050">
              <a:solidFill>
                <a:srgbClr val="000000"/>
              </a:solidFill>
            </a:ln>
          </p:spPr>
          <p:txBody>
            <a:bodyPr wrap="square" lIns="0" tIns="0" rIns="0" bIns="0" rtlCol="0"/>
            <a:lstStyle/>
            <a:p>
              <a:endParaRPr/>
            </a:p>
          </p:txBody>
        </p:sp>
        <p:sp>
          <p:nvSpPr>
            <p:cNvPr id="47" name="object 7">
              <a:extLst>
                <a:ext uri="{FF2B5EF4-FFF2-40B4-BE49-F238E27FC236}">
                  <a16:creationId xmlns:a16="http://schemas.microsoft.com/office/drawing/2014/main" id="{56DD4204-F770-4107-8AEC-6F8F987C65F9}"/>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9050">
              <a:solidFill>
                <a:srgbClr val="000000"/>
              </a:solidFill>
            </a:ln>
          </p:spPr>
          <p:txBody>
            <a:bodyPr wrap="square" lIns="0" tIns="0" rIns="0" bIns="0" rtlCol="0"/>
            <a:lstStyle/>
            <a:p>
              <a:endParaRPr/>
            </a:p>
          </p:txBody>
        </p:sp>
        <p:sp>
          <p:nvSpPr>
            <p:cNvPr id="48" name="TextBox 47">
              <a:extLst>
                <a:ext uri="{FF2B5EF4-FFF2-40B4-BE49-F238E27FC236}">
                  <a16:creationId xmlns:a16="http://schemas.microsoft.com/office/drawing/2014/main" id="{897E56AA-D931-454A-8132-FB5151B85F89}"/>
                </a:ext>
              </a:extLst>
            </p:cNvPr>
            <p:cNvSpPr txBox="1"/>
            <p:nvPr/>
          </p:nvSpPr>
          <p:spPr>
            <a:xfrm>
              <a:off x="5257328" y="1460388"/>
              <a:ext cx="418406" cy="523220"/>
            </a:xfrm>
            <a:prstGeom prst="rect">
              <a:avLst/>
            </a:prstGeom>
            <a:noFill/>
            <a:ln w="19050">
              <a:noFill/>
            </a:ln>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sz="2400" dirty="0"/>
                <a:t>+</a:t>
              </a:r>
            </a:p>
          </p:txBody>
        </p:sp>
        <p:sp>
          <p:nvSpPr>
            <p:cNvPr id="49" name="TextBox 48">
              <a:extLst>
                <a:ext uri="{FF2B5EF4-FFF2-40B4-BE49-F238E27FC236}">
                  <a16:creationId xmlns:a16="http://schemas.microsoft.com/office/drawing/2014/main" id="{E6605948-2158-4E2F-8464-40F56CDFB3FB}"/>
                </a:ext>
              </a:extLst>
            </p:cNvPr>
            <p:cNvSpPr txBox="1"/>
            <p:nvPr/>
          </p:nvSpPr>
          <p:spPr>
            <a:xfrm>
              <a:off x="5337265" y="2365668"/>
              <a:ext cx="258532" cy="523220"/>
            </a:xfrm>
            <a:prstGeom prst="rect">
              <a:avLst/>
            </a:prstGeom>
            <a:noFill/>
            <a:ln w="19050">
              <a:noFill/>
            </a:ln>
          </p:spPr>
          <p:txBody>
            <a:bodyPr wrap="square" rtlCol="0">
              <a:spAutoFit/>
            </a:bodyPr>
            <a:lstStyle/>
            <a:p>
              <a:pPr algn="ctr"/>
              <a:r>
                <a:rPr lang="en-US" sz="2400" b="1" dirty="0">
                  <a:latin typeface="Segoe UI Semibold" panose="020B0702040204020203" pitchFamily="34" charset="0"/>
                  <a:cs typeface="Segoe UI Semibold" panose="020B0702040204020203" pitchFamily="34" charset="0"/>
                </a:rPr>
                <a:t>-</a:t>
              </a:r>
            </a:p>
          </p:txBody>
        </p:sp>
      </p:grpSp>
      <p:sp>
        <p:nvSpPr>
          <p:cNvPr id="29" name="Freeform: Shape 28">
            <a:extLst>
              <a:ext uri="{FF2B5EF4-FFF2-40B4-BE49-F238E27FC236}">
                <a16:creationId xmlns:a16="http://schemas.microsoft.com/office/drawing/2014/main" id="{C35B4AF0-A8F9-466A-83F5-DE0483F955C4}"/>
              </a:ext>
            </a:extLst>
          </p:cNvPr>
          <p:cNvSpPr/>
          <p:nvPr/>
        </p:nvSpPr>
        <p:spPr>
          <a:xfrm>
            <a:off x="12773610" y="2493457"/>
            <a:ext cx="2159954" cy="69543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19050">
            <a:solidFill>
              <a:srgbClr val="000000"/>
            </a:solidFill>
          </a:ln>
        </p:spPr>
        <p:txBody>
          <a:bodyPr wrap="square" lIns="0" tIns="0" rIns="0" bIns="0" rtlCol="0"/>
          <a:lstStyle/>
          <a:p>
            <a:endParaRPr lang="en-US">
              <a:solidFill>
                <a:schemeClr val="tx1"/>
              </a:solidFill>
            </a:endParaRPr>
          </a:p>
        </p:txBody>
      </p:sp>
      <p:sp>
        <p:nvSpPr>
          <p:cNvPr id="30" name="Freeform: Shape 29">
            <a:extLst>
              <a:ext uri="{FF2B5EF4-FFF2-40B4-BE49-F238E27FC236}">
                <a16:creationId xmlns:a16="http://schemas.microsoft.com/office/drawing/2014/main" id="{3517CA7C-2BD6-4838-AD7B-C8F03A4711FE}"/>
              </a:ext>
            </a:extLst>
          </p:cNvPr>
          <p:cNvSpPr/>
          <p:nvPr/>
        </p:nvSpPr>
        <p:spPr>
          <a:xfrm flipV="1">
            <a:off x="12775757" y="3963507"/>
            <a:ext cx="2157807" cy="69543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19050">
            <a:solidFill>
              <a:srgbClr val="000000"/>
            </a:solidFill>
          </a:ln>
        </p:spPr>
        <p:txBody>
          <a:bodyPr wrap="square" lIns="0" tIns="0" rIns="0" bIns="0" rtlCol="0"/>
          <a:lstStyle/>
          <a:p>
            <a:endParaRPr lang="en-US">
              <a:solidFill>
                <a:schemeClr val="tx1"/>
              </a:solidFill>
            </a:endParaRPr>
          </a:p>
        </p:txBody>
      </p:sp>
      <p:sp>
        <p:nvSpPr>
          <p:cNvPr id="31" name="TextBox 30">
            <a:extLst>
              <a:ext uri="{FF2B5EF4-FFF2-40B4-BE49-F238E27FC236}">
                <a16:creationId xmlns:a16="http://schemas.microsoft.com/office/drawing/2014/main" id="{C06142C6-99A3-4E79-B5F1-399084C73118}"/>
              </a:ext>
            </a:extLst>
          </p:cNvPr>
          <p:cNvSpPr txBox="1"/>
          <p:nvPr/>
        </p:nvSpPr>
        <p:spPr>
          <a:xfrm>
            <a:off x="13148654" y="3450002"/>
            <a:ext cx="882861" cy="307777"/>
          </a:xfrm>
          <a:prstGeom prst="rect">
            <a:avLst/>
          </a:prstGeom>
          <a:noFill/>
          <a:ln w="19050">
            <a:noFill/>
          </a:ln>
        </p:spPr>
        <p:txBody>
          <a:bodyPr wrap="square" rtlCol="0">
            <a:spAutoFit/>
          </a:bodyPr>
          <a:lstStyle/>
          <a:p>
            <a:r>
              <a:rPr lang="en-US" sz="1400" dirty="0">
                <a:latin typeface="Oswald Light" pitchFamily="2" charset="0"/>
              </a:rPr>
              <a:t>Battery</a:t>
            </a:r>
          </a:p>
        </p:txBody>
      </p:sp>
      <p:sp>
        <p:nvSpPr>
          <p:cNvPr id="32" name="Rectangle 31">
            <a:extLst>
              <a:ext uri="{FF2B5EF4-FFF2-40B4-BE49-F238E27FC236}">
                <a16:creationId xmlns:a16="http://schemas.microsoft.com/office/drawing/2014/main" id="{EB23FE62-35D1-4950-BACA-6AA52047C73D}"/>
              </a:ext>
            </a:extLst>
          </p:cNvPr>
          <p:cNvSpPr/>
          <p:nvPr/>
        </p:nvSpPr>
        <p:spPr>
          <a:xfrm>
            <a:off x="13707466" y="4536401"/>
            <a:ext cx="501237" cy="17476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a:extLst>
              <a:ext uri="{FF2B5EF4-FFF2-40B4-BE49-F238E27FC236}">
                <a16:creationId xmlns:a16="http://schemas.microsoft.com/office/drawing/2014/main" id="{56E5EEEE-8BE5-49D9-ABE1-BA0841B3F2AA}"/>
              </a:ext>
            </a:extLst>
          </p:cNvPr>
          <p:cNvGrpSpPr/>
          <p:nvPr/>
        </p:nvGrpSpPr>
        <p:grpSpPr>
          <a:xfrm rot="5400000">
            <a:off x="13414757" y="4386730"/>
            <a:ext cx="1152874" cy="1164284"/>
            <a:chOff x="10619102" y="1344474"/>
            <a:chExt cx="1515879" cy="1530882"/>
          </a:xfrm>
        </p:grpSpPr>
        <p:grpSp>
          <p:nvGrpSpPr>
            <p:cNvPr id="36" name="Group 35">
              <a:extLst>
                <a:ext uri="{FF2B5EF4-FFF2-40B4-BE49-F238E27FC236}">
                  <a16:creationId xmlns:a16="http://schemas.microsoft.com/office/drawing/2014/main" id="{E22C35B0-886E-4C39-B027-6CD41BA48C5C}"/>
                </a:ext>
              </a:extLst>
            </p:cNvPr>
            <p:cNvGrpSpPr/>
            <p:nvPr/>
          </p:nvGrpSpPr>
          <p:grpSpPr>
            <a:xfrm>
              <a:off x="10619102" y="1511129"/>
              <a:ext cx="915532" cy="1348265"/>
              <a:chOff x="9741995" y="1662991"/>
              <a:chExt cx="915532" cy="1348265"/>
            </a:xfrm>
          </p:grpSpPr>
          <p:grpSp>
            <p:nvGrpSpPr>
              <p:cNvPr id="38" name="Group 37">
                <a:extLst>
                  <a:ext uri="{FF2B5EF4-FFF2-40B4-BE49-F238E27FC236}">
                    <a16:creationId xmlns:a16="http://schemas.microsoft.com/office/drawing/2014/main" id="{D9ED4CF9-4D03-4BA5-B0D5-5A4289F48601}"/>
                  </a:ext>
                </a:extLst>
              </p:cNvPr>
              <p:cNvGrpSpPr/>
              <p:nvPr/>
            </p:nvGrpSpPr>
            <p:grpSpPr>
              <a:xfrm rot="5400000">
                <a:off x="9427485" y="1977501"/>
                <a:ext cx="1348265" cy="719245"/>
                <a:chOff x="2369197" y="3051924"/>
                <a:chExt cx="2891345" cy="1542415"/>
              </a:xfrm>
            </p:grpSpPr>
            <p:sp>
              <p:nvSpPr>
                <p:cNvPr id="42" name="object 3">
                  <a:extLst>
                    <a:ext uri="{FF2B5EF4-FFF2-40B4-BE49-F238E27FC236}">
                      <a16:creationId xmlns:a16="http://schemas.microsoft.com/office/drawing/2014/main" id="{78854085-59D2-4800-9897-EE5C6CB64CC6}"/>
                    </a:ext>
                  </a:extLst>
                </p:cNvPr>
                <p:cNvSpPr/>
                <p:nvPr/>
              </p:nvSpPr>
              <p:spPr>
                <a:xfrm>
                  <a:off x="2369197" y="3844874"/>
                  <a:ext cx="873125" cy="0"/>
                </a:xfrm>
                <a:custGeom>
                  <a:avLst/>
                  <a:gdLst/>
                  <a:ahLst/>
                  <a:cxnLst/>
                  <a:rect l="l" t="t" r="r" b="b"/>
                  <a:pathLst>
                    <a:path w="873125">
                      <a:moveTo>
                        <a:pt x="0" y="0"/>
                      </a:moveTo>
                      <a:lnTo>
                        <a:pt x="872680" y="0"/>
                      </a:lnTo>
                    </a:path>
                  </a:pathLst>
                </a:custGeom>
                <a:ln w="19050">
                  <a:solidFill>
                    <a:srgbClr val="000000"/>
                  </a:solidFill>
                </a:ln>
              </p:spPr>
              <p:txBody>
                <a:bodyPr wrap="square" lIns="0" tIns="0" rIns="0" bIns="0" rtlCol="0"/>
                <a:lstStyle/>
                <a:p>
                  <a:endParaRPr/>
                </a:p>
              </p:txBody>
            </p:sp>
            <p:sp>
              <p:nvSpPr>
                <p:cNvPr id="43" name="object 4">
                  <a:extLst>
                    <a:ext uri="{FF2B5EF4-FFF2-40B4-BE49-F238E27FC236}">
                      <a16:creationId xmlns:a16="http://schemas.microsoft.com/office/drawing/2014/main" id="{B4B1B8D0-CB96-4C16-ACA9-5BB6F0D93EF0}"/>
                    </a:ext>
                  </a:extLst>
                </p:cNvPr>
                <p:cNvSpPr/>
                <p:nvPr/>
              </p:nvSpPr>
              <p:spPr>
                <a:xfrm>
                  <a:off x="3241878" y="3051924"/>
                  <a:ext cx="2018664"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19050">
                  <a:solidFill>
                    <a:srgbClr val="000000"/>
                  </a:solidFill>
                </a:ln>
              </p:spPr>
              <p:txBody>
                <a:bodyPr wrap="square" lIns="0" tIns="0" rIns="0" bIns="0" rtlCol="0"/>
                <a:lstStyle/>
                <a:p>
                  <a:endParaRPr/>
                </a:p>
              </p:txBody>
            </p:sp>
          </p:grpSp>
          <p:grpSp>
            <p:nvGrpSpPr>
              <p:cNvPr id="39" name="Group 38">
                <a:extLst>
                  <a:ext uri="{FF2B5EF4-FFF2-40B4-BE49-F238E27FC236}">
                    <a16:creationId xmlns:a16="http://schemas.microsoft.com/office/drawing/2014/main" id="{2B8AA53F-BFAD-46C3-B4C4-42B86B0D2FB6}"/>
                  </a:ext>
                </a:extLst>
              </p:cNvPr>
              <p:cNvGrpSpPr/>
              <p:nvPr/>
            </p:nvGrpSpPr>
            <p:grpSpPr>
              <a:xfrm flipH="1">
                <a:off x="10313582" y="2269998"/>
                <a:ext cx="343945" cy="161391"/>
                <a:chOff x="10359158" y="5579351"/>
                <a:chExt cx="195681" cy="91820"/>
              </a:xfrm>
            </p:grpSpPr>
            <p:cxnSp>
              <p:nvCxnSpPr>
                <p:cNvPr id="40" name="Straight Arrow Connector 39">
                  <a:extLst>
                    <a:ext uri="{FF2B5EF4-FFF2-40B4-BE49-F238E27FC236}">
                      <a16:creationId xmlns:a16="http://schemas.microsoft.com/office/drawing/2014/main" id="{54820BED-DEA3-41FD-AD15-6A0F3B5770C9}"/>
                    </a:ext>
                  </a:extLst>
                </p:cNvPr>
                <p:cNvCxnSpPr>
                  <a:cxnSpLocks/>
                </p:cNvCxnSpPr>
                <p:nvPr/>
              </p:nvCxnSpPr>
              <p:spPr>
                <a:xfrm rot="18900000" flipH="1">
                  <a:off x="10394344" y="567117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91606E2D-C14D-42EC-97B4-F130270BC4D0}"/>
                    </a:ext>
                  </a:extLst>
                </p:cNvPr>
                <p:cNvCxnSpPr>
                  <a:cxnSpLocks/>
                </p:cNvCxnSpPr>
                <p:nvPr/>
              </p:nvCxnSpPr>
              <p:spPr>
                <a:xfrm rot="18900000" flipH="1">
                  <a:off x="10359158" y="557935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sp>
          <p:nvSpPr>
            <p:cNvPr id="37" name="TextBox 36">
              <a:extLst>
                <a:ext uri="{FF2B5EF4-FFF2-40B4-BE49-F238E27FC236}">
                  <a16:creationId xmlns:a16="http://schemas.microsoft.com/office/drawing/2014/main" id="{E6FF5FF4-8D8E-4630-B64B-5AA04E0D0614}"/>
                </a:ext>
              </a:extLst>
            </p:cNvPr>
            <p:cNvSpPr txBox="1"/>
            <p:nvPr/>
          </p:nvSpPr>
          <p:spPr>
            <a:xfrm rot="16200000">
              <a:off x="11076143" y="1816517"/>
              <a:ext cx="1530882" cy="586795"/>
            </a:xfrm>
            <a:prstGeom prst="rect">
              <a:avLst/>
            </a:prstGeom>
            <a:noFill/>
            <a:ln w="19050">
              <a:noFill/>
            </a:ln>
          </p:spPr>
          <p:txBody>
            <a:bodyPr wrap="square" rtlCol="0">
              <a:spAutoFit/>
            </a:bodyPr>
            <a:lstStyle/>
            <a:p>
              <a:pPr algn="ctr"/>
              <a:r>
                <a:rPr lang="en-US" sz="1400" dirty="0">
                  <a:latin typeface="Oswald Light" pitchFamily="2" charset="0"/>
                </a:rPr>
                <a:t>LED</a:t>
              </a:r>
            </a:p>
            <a:p>
              <a:pPr algn="ctr"/>
              <a:r>
                <a:rPr lang="en-US" sz="800" dirty="0">
                  <a:latin typeface="Oswald Light" pitchFamily="2" charset="0"/>
                </a:rPr>
                <a:t>(light-emitting diode)</a:t>
              </a:r>
            </a:p>
          </p:txBody>
        </p:sp>
      </p:grpSp>
      <p:sp>
        <p:nvSpPr>
          <p:cNvPr id="34" name="TextBox 33">
            <a:extLst>
              <a:ext uri="{FF2B5EF4-FFF2-40B4-BE49-F238E27FC236}">
                <a16:creationId xmlns:a16="http://schemas.microsoft.com/office/drawing/2014/main" id="{E03D7B33-106F-446E-A87F-AEB5A46ACCB2}"/>
              </a:ext>
            </a:extLst>
          </p:cNvPr>
          <p:cNvSpPr txBox="1"/>
          <p:nvPr/>
        </p:nvSpPr>
        <p:spPr>
          <a:xfrm>
            <a:off x="14154450" y="3439604"/>
            <a:ext cx="882861" cy="307777"/>
          </a:xfrm>
          <a:prstGeom prst="rect">
            <a:avLst/>
          </a:prstGeom>
          <a:noFill/>
          <a:ln w="19050">
            <a:noFill/>
          </a:ln>
        </p:spPr>
        <p:txBody>
          <a:bodyPr wrap="square" rtlCol="0">
            <a:spAutoFit/>
          </a:bodyPr>
          <a:lstStyle/>
          <a:p>
            <a:r>
              <a:rPr lang="en-US" sz="1400" dirty="0">
                <a:latin typeface="Oswald Light" pitchFamily="2" charset="0"/>
              </a:rPr>
              <a:t>Resistor</a:t>
            </a:r>
          </a:p>
        </p:txBody>
      </p:sp>
      <p:sp>
        <p:nvSpPr>
          <p:cNvPr id="35" name="TextBox 34">
            <a:extLst>
              <a:ext uri="{FF2B5EF4-FFF2-40B4-BE49-F238E27FC236}">
                <a16:creationId xmlns:a16="http://schemas.microsoft.com/office/drawing/2014/main" id="{78A32F34-2092-44EB-B649-1422B979A10C}"/>
              </a:ext>
            </a:extLst>
          </p:cNvPr>
          <p:cNvSpPr txBox="1"/>
          <p:nvPr/>
        </p:nvSpPr>
        <p:spPr>
          <a:xfrm>
            <a:off x="15003677" y="3436305"/>
            <a:ext cx="882861" cy="307777"/>
          </a:xfrm>
          <a:prstGeom prst="rect">
            <a:avLst/>
          </a:prstGeom>
          <a:noFill/>
          <a:ln w="19050">
            <a:noFill/>
          </a:ln>
        </p:spPr>
        <p:txBody>
          <a:bodyPr wrap="square" rtlCol="0">
            <a:spAutoFit/>
          </a:bodyPr>
          <a:lstStyle/>
          <a:p>
            <a:r>
              <a:rPr lang="en-US" sz="1400" i="1" dirty="0">
                <a:latin typeface="Times New Roman" panose="02020603050405020304" pitchFamily="18" charset="0"/>
                <a:cs typeface="Times New Roman" panose="02020603050405020304" pitchFamily="18" charset="0"/>
              </a:rPr>
              <a:t>R</a:t>
            </a:r>
          </a:p>
        </p:txBody>
      </p:sp>
    </p:spTree>
    <p:extLst>
      <p:ext uri="{BB962C8B-B14F-4D97-AF65-F5344CB8AC3E}">
        <p14:creationId xmlns:p14="http://schemas.microsoft.com/office/powerpoint/2010/main" val="23141175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Rectangle 50">
            <a:extLst>
              <a:ext uri="{FF2B5EF4-FFF2-40B4-BE49-F238E27FC236}">
                <a16:creationId xmlns:a16="http://schemas.microsoft.com/office/drawing/2014/main" id="{35D9E0B2-3921-423A-B2B8-0D99BE19649B}"/>
              </a:ext>
            </a:extLst>
          </p:cNvPr>
          <p:cNvSpPr/>
          <p:nvPr/>
        </p:nvSpPr>
        <p:spPr>
          <a:xfrm>
            <a:off x="-1844749" y="728331"/>
            <a:ext cx="16163264" cy="4800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023EF1C-7D3C-49AF-BEBE-587053EF1A01}"/>
              </a:ext>
            </a:extLst>
          </p:cNvPr>
          <p:cNvPicPr>
            <a:picLocks noChangeAspect="1"/>
          </p:cNvPicPr>
          <p:nvPr/>
        </p:nvPicPr>
        <p:blipFill>
          <a:blip r:embed="rId2"/>
          <a:stretch>
            <a:fillRect/>
          </a:stretch>
        </p:blipFill>
        <p:spPr>
          <a:xfrm>
            <a:off x="-1594880" y="1484751"/>
            <a:ext cx="12192000" cy="3888497"/>
          </a:xfrm>
          <a:prstGeom prst="rect">
            <a:avLst/>
          </a:prstGeom>
        </p:spPr>
      </p:pic>
      <p:sp>
        <p:nvSpPr>
          <p:cNvPr id="9" name="Rectangle 8">
            <a:extLst>
              <a:ext uri="{FF2B5EF4-FFF2-40B4-BE49-F238E27FC236}">
                <a16:creationId xmlns:a16="http://schemas.microsoft.com/office/drawing/2014/main" id="{17754E9A-EDF8-4F44-9823-8D303A7E8DFA}"/>
              </a:ext>
            </a:extLst>
          </p:cNvPr>
          <p:cNvSpPr/>
          <p:nvPr/>
        </p:nvSpPr>
        <p:spPr>
          <a:xfrm>
            <a:off x="1796502" y="2257063"/>
            <a:ext cx="8096491" cy="128704"/>
          </a:xfrm>
          <a:prstGeom prst="rect">
            <a:avLst/>
          </a:pr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5EB6B4D3-60C3-43CE-9CFE-70E5AA399727}"/>
              </a:ext>
            </a:extLst>
          </p:cNvPr>
          <p:cNvPicPr>
            <a:picLocks noChangeAspect="1"/>
          </p:cNvPicPr>
          <p:nvPr/>
        </p:nvPicPr>
        <p:blipFill>
          <a:blip r:embed="rId3"/>
          <a:stretch>
            <a:fillRect/>
          </a:stretch>
        </p:blipFill>
        <p:spPr>
          <a:xfrm>
            <a:off x="1609980" y="1244278"/>
            <a:ext cx="1708823" cy="901016"/>
          </a:xfrm>
          <a:prstGeom prst="rect">
            <a:avLst/>
          </a:prstGeom>
        </p:spPr>
      </p:pic>
      <p:sp>
        <p:nvSpPr>
          <p:cNvPr id="12" name="Rectangle 11">
            <a:extLst>
              <a:ext uri="{FF2B5EF4-FFF2-40B4-BE49-F238E27FC236}">
                <a16:creationId xmlns:a16="http://schemas.microsoft.com/office/drawing/2014/main" id="{31B911F5-7CC2-4DCE-9431-DE1B85B9D5B6}"/>
              </a:ext>
            </a:extLst>
          </p:cNvPr>
          <p:cNvSpPr/>
          <p:nvPr/>
        </p:nvSpPr>
        <p:spPr>
          <a:xfrm>
            <a:off x="1796502" y="2429105"/>
            <a:ext cx="8096491" cy="128704"/>
          </a:xfrm>
          <a:prstGeom prst="rect">
            <a:avLst/>
          </a:pr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234B5670-F173-4D3B-A29E-41C7CC89E7DB}"/>
              </a:ext>
            </a:extLst>
          </p:cNvPr>
          <p:cNvCxnSpPr>
            <a:cxnSpLocks/>
          </p:cNvCxnSpPr>
          <p:nvPr/>
        </p:nvCxnSpPr>
        <p:spPr>
          <a:xfrm flipH="1">
            <a:off x="8792296" y="2012704"/>
            <a:ext cx="78134" cy="2180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090A64E5-A0F7-4413-92D9-964CD11CF54C}"/>
              </a:ext>
            </a:extLst>
          </p:cNvPr>
          <p:cNvSpPr/>
          <p:nvPr/>
        </p:nvSpPr>
        <p:spPr>
          <a:xfrm>
            <a:off x="8334203" y="1698129"/>
            <a:ext cx="1105382" cy="318723"/>
          </a:xfrm>
          <a:prstGeom prst="rect">
            <a:avLst/>
          </a:prstGeom>
          <a:solidFill>
            <a:srgbClr val="CC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A</a:t>
            </a:r>
          </a:p>
        </p:txBody>
      </p:sp>
      <p:cxnSp>
        <p:nvCxnSpPr>
          <p:cNvPr id="21" name="Straight Connector 20">
            <a:extLst>
              <a:ext uri="{FF2B5EF4-FFF2-40B4-BE49-F238E27FC236}">
                <a16:creationId xmlns:a16="http://schemas.microsoft.com/office/drawing/2014/main" id="{6272180C-77FC-4821-95CF-C85750AFC134}"/>
              </a:ext>
            </a:extLst>
          </p:cNvPr>
          <p:cNvCxnSpPr>
            <a:cxnSpLocks/>
          </p:cNvCxnSpPr>
          <p:nvPr/>
        </p:nvCxnSpPr>
        <p:spPr>
          <a:xfrm>
            <a:off x="9063341" y="2590132"/>
            <a:ext cx="158321" cy="221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9C898CB-19C8-43B2-BFBF-C4B9AC818ADB}"/>
              </a:ext>
            </a:extLst>
          </p:cNvPr>
          <p:cNvSpPr/>
          <p:nvPr/>
        </p:nvSpPr>
        <p:spPr>
          <a:xfrm>
            <a:off x="8787611" y="2778752"/>
            <a:ext cx="1105382" cy="318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B</a:t>
            </a:r>
          </a:p>
        </p:txBody>
      </p:sp>
      <p:pic>
        <p:nvPicPr>
          <p:cNvPr id="24" name="Picture 23">
            <a:extLst>
              <a:ext uri="{FF2B5EF4-FFF2-40B4-BE49-F238E27FC236}">
                <a16:creationId xmlns:a16="http://schemas.microsoft.com/office/drawing/2014/main" id="{07187FC8-D530-444F-94BE-1A3EFFC8A542}"/>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53939" y1="59195" x2="79394" y2="59195"/>
                      </a14:backgroundRemoval>
                    </a14:imgEffect>
                  </a14:imgLayer>
                </a14:imgProps>
              </a:ext>
            </a:extLst>
          </a:blip>
          <a:stretch>
            <a:fillRect/>
          </a:stretch>
        </p:blipFill>
        <p:spPr>
          <a:xfrm>
            <a:off x="-1745723" y="-972867"/>
            <a:ext cx="1708823" cy="901016"/>
          </a:xfrm>
          <a:prstGeom prst="rect">
            <a:avLst/>
          </a:prstGeom>
        </p:spPr>
      </p:pic>
      <p:pic>
        <p:nvPicPr>
          <p:cNvPr id="25" name="Picture 24">
            <a:extLst>
              <a:ext uri="{FF2B5EF4-FFF2-40B4-BE49-F238E27FC236}">
                <a16:creationId xmlns:a16="http://schemas.microsoft.com/office/drawing/2014/main" id="{D5861169-752C-4780-A2EE-35F6D43C852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3939" y1="59195" x2="79394" y2="59195"/>
                      </a14:backgroundRemoval>
                    </a14:imgEffect>
                  </a14:imgLayer>
                </a14:imgProps>
              </a:ext>
            </a:extLst>
          </a:blip>
          <a:srcRect l="46559"/>
          <a:stretch/>
        </p:blipFill>
        <p:spPr>
          <a:xfrm>
            <a:off x="553410" y="-1048535"/>
            <a:ext cx="913218" cy="901016"/>
          </a:xfrm>
          <a:prstGeom prst="rect">
            <a:avLst/>
          </a:prstGeom>
        </p:spPr>
      </p:pic>
      <p:grpSp>
        <p:nvGrpSpPr>
          <p:cNvPr id="28" name="Group 27">
            <a:extLst>
              <a:ext uri="{FF2B5EF4-FFF2-40B4-BE49-F238E27FC236}">
                <a16:creationId xmlns:a16="http://schemas.microsoft.com/office/drawing/2014/main" id="{BF004FFC-8772-4043-941E-C17BC04FD3A6}"/>
              </a:ext>
            </a:extLst>
          </p:cNvPr>
          <p:cNvGrpSpPr/>
          <p:nvPr/>
        </p:nvGrpSpPr>
        <p:grpSpPr>
          <a:xfrm>
            <a:off x="10872850" y="2993085"/>
            <a:ext cx="778061" cy="1086420"/>
            <a:chOff x="4652685" y="1460388"/>
            <a:chExt cx="1023049" cy="1428500"/>
          </a:xfrm>
        </p:grpSpPr>
        <p:sp>
          <p:nvSpPr>
            <p:cNvPr id="44" name="object 4">
              <a:extLst>
                <a:ext uri="{FF2B5EF4-FFF2-40B4-BE49-F238E27FC236}">
                  <a16:creationId xmlns:a16="http://schemas.microsoft.com/office/drawing/2014/main" id="{3DD5C43A-C02C-4CFF-A657-086AD4BD4668}"/>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9050">
              <a:solidFill>
                <a:srgbClr val="000000"/>
              </a:solidFill>
            </a:ln>
          </p:spPr>
          <p:txBody>
            <a:bodyPr wrap="square" lIns="0" tIns="0" rIns="0" bIns="0" rtlCol="0"/>
            <a:lstStyle/>
            <a:p>
              <a:endParaRPr/>
            </a:p>
          </p:txBody>
        </p:sp>
        <p:sp>
          <p:nvSpPr>
            <p:cNvPr id="45" name="object 5">
              <a:extLst>
                <a:ext uri="{FF2B5EF4-FFF2-40B4-BE49-F238E27FC236}">
                  <a16:creationId xmlns:a16="http://schemas.microsoft.com/office/drawing/2014/main" id="{FEF28ED4-11EA-4CE2-B25E-FBBC69479313}"/>
                </a:ext>
              </a:extLst>
            </p:cNvPr>
            <p:cNvSpPr/>
            <p:nvPr/>
          </p:nvSpPr>
          <p:spPr>
            <a:xfrm>
              <a:off x="4652685" y="2337124"/>
              <a:ext cx="813435" cy="0"/>
            </a:xfrm>
            <a:custGeom>
              <a:avLst/>
              <a:gdLst/>
              <a:ahLst/>
              <a:cxnLst/>
              <a:rect l="l" t="t" r="r" b="b"/>
              <a:pathLst>
                <a:path w="813434">
                  <a:moveTo>
                    <a:pt x="0" y="0"/>
                  </a:moveTo>
                  <a:lnTo>
                    <a:pt x="813295" y="0"/>
                  </a:lnTo>
                </a:path>
              </a:pathLst>
            </a:custGeom>
            <a:ln w="19050">
              <a:solidFill>
                <a:srgbClr val="000000"/>
              </a:solidFill>
            </a:ln>
          </p:spPr>
          <p:txBody>
            <a:bodyPr wrap="square" lIns="0" tIns="0" rIns="0" bIns="0" rtlCol="0"/>
            <a:lstStyle/>
            <a:p>
              <a:endParaRPr/>
            </a:p>
          </p:txBody>
        </p:sp>
        <p:sp>
          <p:nvSpPr>
            <p:cNvPr id="46" name="object 6">
              <a:extLst>
                <a:ext uri="{FF2B5EF4-FFF2-40B4-BE49-F238E27FC236}">
                  <a16:creationId xmlns:a16="http://schemas.microsoft.com/office/drawing/2014/main" id="{BA5AB571-3E6D-4BEE-B5AC-27B4F44A767E}"/>
                </a:ext>
              </a:extLst>
            </p:cNvPr>
            <p:cNvSpPr/>
            <p:nvPr/>
          </p:nvSpPr>
          <p:spPr>
            <a:xfrm>
              <a:off x="4856008" y="2133801"/>
              <a:ext cx="407034" cy="0"/>
            </a:xfrm>
            <a:custGeom>
              <a:avLst/>
              <a:gdLst/>
              <a:ahLst/>
              <a:cxnLst/>
              <a:rect l="l" t="t" r="r" b="b"/>
              <a:pathLst>
                <a:path w="407034">
                  <a:moveTo>
                    <a:pt x="0" y="0"/>
                  </a:moveTo>
                  <a:lnTo>
                    <a:pt x="406647" y="0"/>
                  </a:lnTo>
                </a:path>
              </a:pathLst>
            </a:custGeom>
            <a:ln w="19050">
              <a:solidFill>
                <a:srgbClr val="000000"/>
              </a:solidFill>
            </a:ln>
          </p:spPr>
          <p:txBody>
            <a:bodyPr wrap="square" lIns="0" tIns="0" rIns="0" bIns="0" rtlCol="0"/>
            <a:lstStyle/>
            <a:p>
              <a:endParaRPr/>
            </a:p>
          </p:txBody>
        </p:sp>
        <p:sp>
          <p:nvSpPr>
            <p:cNvPr id="47" name="object 7">
              <a:extLst>
                <a:ext uri="{FF2B5EF4-FFF2-40B4-BE49-F238E27FC236}">
                  <a16:creationId xmlns:a16="http://schemas.microsoft.com/office/drawing/2014/main" id="{56DD4204-F770-4107-8AEC-6F8F987C65F9}"/>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9050">
              <a:solidFill>
                <a:srgbClr val="000000"/>
              </a:solidFill>
            </a:ln>
          </p:spPr>
          <p:txBody>
            <a:bodyPr wrap="square" lIns="0" tIns="0" rIns="0" bIns="0" rtlCol="0"/>
            <a:lstStyle/>
            <a:p>
              <a:endParaRPr/>
            </a:p>
          </p:txBody>
        </p:sp>
        <p:sp>
          <p:nvSpPr>
            <p:cNvPr id="48" name="TextBox 47">
              <a:extLst>
                <a:ext uri="{FF2B5EF4-FFF2-40B4-BE49-F238E27FC236}">
                  <a16:creationId xmlns:a16="http://schemas.microsoft.com/office/drawing/2014/main" id="{897E56AA-D931-454A-8132-FB5151B85F89}"/>
                </a:ext>
              </a:extLst>
            </p:cNvPr>
            <p:cNvSpPr txBox="1"/>
            <p:nvPr/>
          </p:nvSpPr>
          <p:spPr>
            <a:xfrm>
              <a:off x="5257328" y="1460388"/>
              <a:ext cx="418406" cy="523220"/>
            </a:xfrm>
            <a:prstGeom prst="rect">
              <a:avLst/>
            </a:prstGeom>
            <a:noFill/>
            <a:ln w="19050">
              <a:noFill/>
            </a:ln>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sz="2400" dirty="0"/>
                <a:t>+</a:t>
              </a:r>
            </a:p>
          </p:txBody>
        </p:sp>
        <p:sp>
          <p:nvSpPr>
            <p:cNvPr id="49" name="TextBox 48">
              <a:extLst>
                <a:ext uri="{FF2B5EF4-FFF2-40B4-BE49-F238E27FC236}">
                  <a16:creationId xmlns:a16="http://schemas.microsoft.com/office/drawing/2014/main" id="{E6605948-2158-4E2F-8464-40F56CDFB3FB}"/>
                </a:ext>
              </a:extLst>
            </p:cNvPr>
            <p:cNvSpPr txBox="1"/>
            <p:nvPr/>
          </p:nvSpPr>
          <p:spPr>
            <a:xfrm>
              <a:off x="5337265" y="2365668"/>
              <a:ext cx="258532" cy="523220"/>
            </a:xfrm>
            <a:prstGeom prst="rect">
              <a:avLst/>
            </a:prstGeom>
            <a:noFill/>
            <a:ln w="19050">
              <a:noFill/>
            </a:ln>
          </p:spPr>
          <p:txBody>
            <a:bodyPr wrap="square" rtlCol="0">
              <a:spAutoFit/>
            </a:bodyPr>
            <a:lstStyle/>
            <a:p>
              <a:pPr algn="ctr"/>
              <a:r>
                <a:rPr lang="en-US" sz="2400" b="1" dirty="0">
                  <a:latin typeface="Segoe UI Semibold" panose="020B0702040204020203" pitchFamily="34" charset="0"/>
                  <a:cs typeface="Segoe UI Semibold" panose="020B0702040204020203" pitchFamily="34" charset="0"/>
                </a:rPr>
                <a:t>-</a:t>
              </a:r>
            </a:p>
          </p:txBody>
        </p:sp>
      </p:grpSp>
      <p:sp>
        <p:nvSpPr>
          <p:cNvPr id="29" name="Freeform: Shape 28">
            <a:extLst>
              <a:ext uri="{FF2B5EF4-FFF2-40B4-BE49-F238E27FC236}">
                <a16:creationId xmlns:a16="http://schemas.microsoft.com/office/drawing/2014/main" id="{C35B4AF0-A8F9-466A-83F5-DE0483F955C4}"/>
              </a:ext>
            </a:extLst>
          </p:cNvPr>
          <p:cNvSpPr/>
          <p:nvPr/>
        </p:nvSpPr>
        <p:spPr>
          <a:xfrm>
            <a:off x="11178730" y="2493457"/>
            <a:ext cx="2159954"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solidFill>
                <a:schemeClr val="tx1"/>
              </a:solidFill>
            </a:endParaRPr>
          </a:p>
        </p:txBody>
      </p:sp>
      <p:sp>
        <p:nvSpPr>
          <p:cNvPr id="30" name="Freeform: Shape 29">
            <a:extLst>
              <a:ext uri="{FF2B5EF4-FFF2-40B4-BE49-F238E27FC236}">
                <a16:creationId xmlns:a16="http://schemas.microsoft.com/office/drawing/2014/main" id="{3517CA7C-2BD6-4838-AD7B-C8F03A4711FE}"/>
              </a:ext>
            </a:extLst>
          </p:cNvPr>
          <p:cNvSpPr/>
          <p:nvPr/>
        </p:nvSpPr>
        <p:spPr>
          <a:xfrm flipV="1">
            <a:off x="11180877" y="4023979"/>
            <a:ext cx="2157807"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solidFill>
                <a:schemeClr val="tx1"/>
              </a:solidFill>
            </a:endParaRPr>
          </a:p>
        </p:txBody>
      </p:sp>
      <p:sp>
        <p:nvSpPr>
          <p:cNvPr id="31" name="TextBox 30">
            <a:extLst>
              <a:ext uri="{FF2B5EF4-FFF2-40B4-BE49-F238E27FC236}">
                <a16:creationId xmlns:a16="http://schemas.microsoft.com/office/drawing/2014/main" id="{C06142C6-99A3-4E79-B5F1-399084C73118}"/>
              </a:ext>
            </a:extLst>
          </p:cNvPr>
          <p:cNvSpPr txBox="1"/>
          <p:nvPr/>
        </p:nvSpPr>
        <p:spPr>
          <a:xfrm>
            <a:off x="11553774" y="3450002"/>
            <a:ext cx="882861" cy="307777"/>
          </a:xfrm>
          <a:prstGeom prst="rect">
            <a:avLst/>
          </a:prstGeom>
          <a:noFill/>
          <a:ln w="19050">
            <a:noFill/>
          </a:ln>
        </p:spPr>
        <p:txBody>
          <a:bodyPr wrap="square" rtlCol="0">
            <a:spAutoFit/>
          </a:bodyPr>
          <a:lstStyle/>
          <a:p>
            <a:r>
              <a:rPr lang="en-US" sz="1400" dirty="0">
                <a:latin typeface="Oswald Light" pitchFamily="2" charset="0"/>
              </a:rPr>
              <a:t>Battery</a:t>
            </a:r>
          </a:p>
        </p:txBody>
      </p:sp>
      <p:sp>
        <p:nvSpPr>
          <p:cNvPr id="2" name="Freeform: Shape 1">
            <a:extLst>
              <a:ext uri="{FF2B5EF4-FFF2-40B4-BE49-F238E27FC236}">
                <a16:creationId xmlns:a16="http://schemas.microsoft.com/office/drawing/2014/main" id="{B9D5292A-5D9E-44C4-9A52-C8F82C4177A4}"/>
              </a:ext>
            </a:extLst>
          </p:cNvPr>
          <p:cNvSpPr/>
          <p:nvPr/>
        </p:nvSpPr>
        <p:spPr>
          <a:xfrm>
            <a:off x="11057864" y="2317898"/>
            <a:ext cx="2324986" cy="886046"/>
          </a:xfrm>
          <a:custGeom>
            <a:avLst/>
            <a:gdLst>
              <a:gd name="connsiteX0" fmla="*/ 0 w 2324986"/>
              <a:gd name="connsiteY0" fmla="*/ 878958 h 878958"/>
              <a:gd name="connsiteX1" fmla="*/ 0 w 2324986"/>
              <a:gd name="connsiteY1" fmla="*/ 0 h 878958"/>
              <a:gd name="connsiteX2" fmla="*/ 2324986 w 2324986"/>
              <a:gd name="connsiteY2" fmla="*/ 0 h 878958"/>
              <a:gd name="connsiteX3" fmla="*/ 2324986 w 2324986"/>
              <a:gd name="connsiteY3" fmla="*/ 318976 h 878958"/>
              <a:gd name="connsiteX4" fmla="*/ 248093 w 2324986"/>
              <a:gd name="connsiteY4" fmla="*/ 318976 h 878958"/>
              <a:gd name="connsiteX5" fmla="*/ 248093 w 2324986"/>
              <a:gd name="connsiteY5" fmla="*/ 864781 h 878958"/>
              <a:gd name="connsiteX6" fmla="*/ 0 w 2324986"/>
              <a:gd name="connsiteY6" fmla="*/ 878958 h 878958"/>
              <a:gd name="connsiteX0" fmla="*/ 0 w 2324986"/>
              <a:gd name="connsiteY0" fmla="*/ 878958 h 886046"/>
              <a:gd name="connsiteX1" fmla="*/ 0 w 2324986"/>
              <a:gd name="connsiteY1" fmla="*/ 0 h 886046"/>
              <a:gd name="connsiteX2" fmla="*/ 2324986 w 2324986"/>
              <a:gd name="connsiteY2" fmla="*/ 0 h 886046"/>
              <a:gd name="connsiteX3" fmla="*/ 2324986 w 2324986"/>
              <a:gd name="connsiteY3" fmla="*/ 318976 h 886046"/>
              <a:gd name="connsiteX4" fmla="*/ 248093 w 2324986"/>
              <a:gd name="connsiteY4" fmla="*/ 318976 h 886046"/>
              <a:gd name="connsiteX5" fmla="*/ 255181 w 2324986"/>
              <a:gd name="connsiteY5" fmla="*/ 886046 h 886046"/>
              <a:gd name="connsiteX6" fmla="*/ 0 w 2324986"/>
              <a:gd name="connsiteY6" fmla="*/ 878958 h 88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4986" h="886046">
                <a:moveTo>
                  <a:pt x="0" y="878958"/>
                </a:moveTo>
                <a:lnTo>
                  <a:pt x="0" y="0"/>
                </a:lnTo>
                <a:lnTo>
                  <a:pt x="2324986" y="0"/>
                </a:lnTo>
                <a:lnTo>
                  <a:pt x="2324986" y="318976"/>
                </a:lnTo>
                <a:lnTo>
                  <a:pt x="248093" y="318976"/>
                </a:lnTo>
                <a:cubicBezTo>
                  <a:pt x="250456" y="507999"/>
                  <a:pt x="252818" y="697023"/>
                  <a:pt x="255181" y="886046"/>
                </a:cubicBezTo>
                <a:lnTo>
                  <a:pt x="0" y="878958"/>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119EB7C9-20A9-40F6-8FDD-D944EAA7F80E}"/>
              </a:ext>
            </a:extLst>
          </p:cNvPr>
          <p:cNvSpPr/>
          <p:nvPr/>
        </p:nvSpPr>
        <p:spPr>
          <a:xfrm flipV="1">
            <a:off x="11057864" y="3920947"/>
            <a:ext cx="2324986" cy="886046"/>
          </a:xfrm>
          <a:custGeom>
            <a:avLst/>
            <a:gdLst>
              <a:gd name="connsiteX0" fmla="*/ 0 w 2324986"/>
              <a:gd name="connsiteY0" fmla="*/ 878958 h 878958"/>
              <a:gd name="connsiteX1" fmla="*/ 0 w 2324986"/>
              <a:gd name="connsiteY1" fmla="*/ 0 h 878958"/>
              <a:gd name="connsiteX2" fmla="*/ 2324986 w 2324986"/>
              <a:gd name="connsiteY2" fmla="*/ 0 h 878958"/>
              <a:gd name="connsiteX3" fmla="*/ 2324986 w 2324986"/>
              <a:gd name="connsiteY3" fmla="*/ 318976 h 878958"/>
              <a:gd name="connsiteX4" fmla="*/ 248093 w 2324986"/>
              <a:gd name="connsiteY4" fmla="*/ 318976 h 878958"/>
              <a:gd name="connsiteX5" fmla="*/ 248093 w 2324986"/>
              <a:gd name="connsiteY5" fmla="*/ 864781 h 878958"/>
              <a:gd name="connsiteX6" fmla="*/ 0 w 2324986"/>
              <a:gd name="connsiteY6" fmla="*/ 878958 h 878958"/>
              <a:gd name="connsiteX0" fmla="*/ 0 w 2324986"/>
              <a:gd name="connsiteY0" fmla="*/ 878958 h 886046"/>
              <a:gd name="connsiteX1" fmla="*/ 0 w 2324986"/>
              <a:gd name="connsiteY1" fmla="*/ 0 h 886046"/>
              <a:gd name="connsiteX2" fmla="*/ 2324986 w 2324986"/>
              <a:gd name="connsiteY2" fmla="*/ 0 h 886046"/>
              <a:gd name="connsiteX3" fmla="*/ 2324986 w 2324986"/>
              <a:gd name="connsiteY3" fmla="*/ 318976 h 886046"/>
              <a:gd name="connsiteX4" fmla="*/ 248093 w 2324986"/>
              <a:gd name="connsiteY4" fmla="*/ 318976 h 886046"/>
              <a:gd name="connsiteX5" fmla="*/ 255181 w 2324986"/>
              <a:gd name="connsiteY5" fmla="*/ 886046 h 886046"/>
              <a:gd name="connsiteX6" fmla="*/ 0 w 2324986"/>
              <a:gd name="connsiteY6" fmla="*/ 878958 h 88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4986" h="886046">
                <a:moveTo>
                  <a:pt x="0" y="878958"/>
                </a:moveTo>
                <a:lnTo>
                  <a:pt x="0" y="0"/>
                </a:lnTo>
                <a:lnTo>
                  <a:pt x="2324986" y="0"/>
                </a:lnTo>
                <a:lnTo>
                  <a:pt x="2324986" y="318976"/>
                </a:lnTo>
                <a:lnTo>
                  <a:pt x="248093" y="318976"/>
                </a:lnTo>
                <a:cubicBezTo>
                  <a:pt x="250456" y="507999"/>
                  <a:pt x="252818" y="697023"/>
                  <a:pt x="255181" y="886046"/>
                </a:cubicBezTo>
                <a:lnTo>
                  <a:pt x="0" y="878958"/>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CC9EB096-3C74-4591-BE14-1881305FC401}"/>
              </a:ext>
            </a:extLst>
          </p:cNvPr>
          <p:cNvSpPr txBox="1"/>
          <p:nvPr/>
        </p:nvSpPr>
        <p:spPr>
          <a:xfrm>
            <a:off x="304800" y="1048113"/>
            <a:ext cx="11653284" cy="523220"/>
          </a:xfrm>
          <a:prstGeom prst="rect">
            <a:avLst/>
          </a:prstGeom>
          <a:noFill/>
        </p:spPr>
        <p:txBody>
          <a:bodyPr wrap="square" rtlCol="0">
            <a:spAutoFit/>
          </a:bodyPr>
          <a:lstStyle/>
          <a:p>
            <a:pPr algn="ctr"/>
            <a:r>
              <a:rPr lang="en-US" sz="2800" dirty="0">
                <a:latin typeface="Bebas Neue" panose="020B0606020202050201" pitchFamily="34" charset="0"/>
              </a:rPr>
              <a:t>Step 1: Connect voltage source</a:t>
            </a:r>
          </a:p>
        </p:txBody>
      </p:sp>
    </p:spTree>
    <p:extLst>
      <p:ext uri="{BB962C8B-B14F-4D97-AF65-F5344CB8AC3E}">
        <p14:creationId xmlns:p14="http://schemas.microsoft.com/office/powerpoint/2010/main" val="422999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Rectangle 39">
            <a:extLst>
              <a:ext uri="{FF2B5EF4-FFF2-40B4-BE49-F238E27FC236}">
                <a16:creationId xmlns:a16="http://schemas.microsoft.com/office/drawing/2014/main" id="{50F2BFB6-9412-4797-A557-A09817D605C9}"/>
              </a:ext>
            </a:extLst>
          </p:cNvPr>
          <p:cNvSpPr/>
          <p:nvPr/>
        </p:nvSpPr>
        <p:spPr>
          <a:xfrm>
            <a:off x="-1509819" y="829341"/>
            <a:ext cx="15828334" cy="46995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1C353D6-80FD-42B4-95C0-D3D5D2B54856}"/>
              </a:ext>
            </a:extLst>
          </p:cNvPr>
          <p:cNvPicPr>
            <a:picLocks noChangeAspect="1"/>
          </p:cNvPicPr>
          <p:nvPr/>
        </p:nvPicPr>
        <p:blipFill>
          <a:blip r:embed="rId2"/>
          <a:stretch>
            <a:fillRect/>
          </a:stretch>
        </p:blipFill>
        <p:spPr>
          <a:xfrm>
            <a:off x="-1623238" y="1484751"/>
            <a:ext cx="12192000" cy="3888497"/>
          </a:xfrm>
          <a:prstGeom prst="rect">
            <a:avLst/>
          </a:prstGeom>
        </p:spPr>
      </p:pic>
      <p:pic>
        <p:nvPicPr>
          <p:cNvPr id="6" name="Picture 5">
            <a:extLst>
              <a:ext uri="{FF2B5EF4-FFF2-40B4-BE49-F238E27FC236}">
                <a16:creationId xmlns:a16="http://schemas.microsoft.com/office/drawing/2014/main" id="{B37FF966-96C6-42BA-8DE6-3F77CEA98E9B}"/>
              </a:ext>
            </a:extLst>
          </p:cNvPr>
          <p:cNvPicPr>
            <a:picLocks noChangeAspect="1"/>
          </p:cNvPicPr>
          <p:nvPr/>
        </p:nvPicPr>
        <p:blipFill rotWithShape="1">
          <a:blip r:embed="rId3"/>
          <a:srcRect r="51153"/>
          <a:stretch/>
        </p:blipFill>
        <p:spPr>
          <a:xfrm>
            <a:off x="1581622" y="1151682"/>
            <a:ext cx="834705" cy="901016"/>
          </a:xfrm>
          <a:prstGeom prst="rect">
            <a:avLst/>
          </a:prstGeom>
        </p:spPr>
      </p:pic>
      <p:sp>
        <p:nvSpPr>
          <p:cNvPr id="7" name="Rectangle 6">
            <a:extLst>
              <a:ext uri="{FF2B5EF4-FFF2-40B4-BE49-F238E27FC236}">
                <a16:creationId xmlns:a16="http://schemas.microsoft.com/office/drawing/2014/main" id="{02FD2257-6D0A-4200-997A-D92230B0823E}"/>
              </a:ext>
            </a:extLst>
          </p:cNvPr>
          <p:cNvSpPr/>
          <p:nvPr/>
        </p:nvSpPr>
        <p:spPr>
          <a:xfrm>
            <a:off x="1768144" y="2257063"/>
            <a:ext cx="8096491" cy="128704"/>
          </a:xfrm>
          <a:prstGeom prst="rect">
            <a:avLst/>
          </a:pr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EA358B-85AF-4479-B80D-6E357D64F917}"/>
              </a:ext>
            </a:extLst>
          </p:cNvPr>
          <p:cNvSpPr/>
          <p:nvPr/>
        </p:nvSpPr>
        <p:spPr>
          <a:xfrm>
            <a:off x="1768144" y="2411744"/>
            <a:ext cx="8096491" cy="128704"/>
          </a:xfrm>
          <a:prstGeom prst="rect">
            <a:avLst/>
          </a:pr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5A6CC34D-61B1-4893-9E4F-3F164D4D27DB}"/>
              </a:ext>
            </a:extLst>
          </p:cNvPr>
          <p:cNvCxnSpPr>
            <a:cxnSpLocks/>
          </p:cNvCxnSpPr>
          <p:nvPr/>
        </p:nvCxnSpPr>
        <p:spPr>
          <a:xfrm flipH="1">
            <a:off x="8763938" y="2012704"/>
            <a:ext cx="78134" cy="2180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049746D8-0320-48C4-BD46-EFB2B1C0137E}"/>
              </a:ext>
            </a:extLst>
          </p:cNvPr>
          <p:cNvSpPr/>
          <p:nvPr/>
        </p:nvSpPr>
        <p:spPr>
          <a:xfrm>
            <a:off x="8305845" y="1698129"/>
            <a:ext cx="1105382" cy="318723"/>
          </a:xfrm>
          <a:prstGeom prst="rect">
            <a:avLst/>
          </a:prstGeom>
          <a:solidFill>
            <a:srgbClr val="CC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A</a:t>
            </a:r>
          </a:p>
        </p:txBody>
      </p:sp>
      <p:cxnSp>
        <p:nvCxnSpPr>
          <p:cNvPr id="11" name="Straight Connector 10">
            <a:extLst>
              <a:ext uri="{FF2B5EF4-FFF2-40B4-BE49-F238E27FC236}">
                <a16:creationId xmlns:a16="http://schemas.microsoft.com/office/drawing/2014/main" id="{2CBA2AC7-B790-49A8-AD77-05398C23BA4B}"/>
              </a:ext>
            </a:extLst>
          </p:cNvPr>
          <p:cNvCxnSpPr>
            <a:cxnSpLocks/>
          </p:cNvCxnSpPr>
          <p:nvPr/>
        </p:nvCxnSpPr>
        <p:spPr>
          <a:xfrm>
            <a:off x="9034983" y="2590132"/>
            <a:ext cx="158321" cy="221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23963A1-AE76-42C9-9CAA-D39F7E6E6CBE}"/>
              </a:ext>
            </a:extLst>
          </p:cNvPr>
          <p:cNvSpPr/>
          <p:nvPr/>
        </p:nvSpPr>
        <p:spPr>
          <a:xfrm>
            <a:off x="8759253" y="2778752"/>
            <a:ext cx="1105382" cy="318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B</a:t>
            </a:r>
          </a:p>
        </p:txBody>
      </p:sp>
      <p:sp>
        <p:nvSpPr>
          <p:cNvPr id="16" name="Rectangle: Rounded Corners 15">
            <a:extLst>
              <a:ext uri="{FF2B5EF4-FFF2-40B4-BE49-F238E27FC236}">
                <a16:creationId xmlns:a16="http://schemas.microsoft.com/office/drawing/2014/main" id="{37425FC5-15C2-4E7C-B7E4-9A15F9E86CC4}"/>
              </a:ext>
            </a:extLst>
          </p:cNvPr>
          <p:cNvSpPr/>
          <p:nvPr/>
        </p:nvSpPr>
        <p:spPr>
          <a:xfrm>
            <a:off x="3144380" y="2811647"/>
            <a:ext cx="131928" cy="650335"/>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F4B1DED9-43F2-44A7-A68D-A40698C7F12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53939" y1="59195" x2="79394" y2="59195"/>
                      </a14:backgroundRemoval>
                    </a14:imgEffect>
                  </a14:imgLayer>
                </a14:imgProps>
              </a:ext>
            </a:extLst>
          </a:blip>
          <a:srcRect l="55143" t="45718" r="17697" b="25754"/>
          <a:stretch/>
        </p:blipFill>
        <p:spPr>
          <a:xfrm rot="5400000">
            <a:off x="2907817" y="2474796"/>
            <a:ext cx="591406" cy="327547"/>
          </a:xfrm>
          <a:prstGeom prst="rect">
            <a:avLst/>
          </a:prstGeom>
        </p:spPr>
      </p:pic>
      <p:cxnSp>
        <p:nvCxnSpPr>
          <p:cNvPr id="17" name="Straight Connector 16">
            <a:extLst>
              <a:ext uri="{FF2B5EF4-FFF2-40B4-BE49-F238E27FC236}">
                <a16:creationId xmlns:a16="http://schemas.microsoft.com/office/drawing/2014/main" id="{CC323A14-0C38-4F3D-8E97-0BDEFA9D0CE1}"/>
              </a:ext>
            </a:extLst>
          </p:cNvPr>
          <p:cNvCxnSpPr>
            <a:cxnSpLocks/>
          </p:cNvCxnSpPr>
          <p:nvPr/>
        </p:nvCxnSpPr>
        <p:spPr>
          <a:xfrm>
            <a:off x="3255156" y="3447614"/>
            <a:ext cx="158321" cy="22151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24E7D6A-8D37-40E2-8A48-9AE473463730}"/>
              </a:ext>
            </a:extLst>
          </p:cNvPr>
          <p:cNvSpPr/>
          <p:nvPr/>
        </p:nvSpPr>
        <p:spPr>
          <a:xfrm>
            <a:off x="2979426" y="3636234"/>
            <a:ext cx="1105382" cy="31872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C</a:t>
            </a:r>
          </a:p>
        </p:txBody>
      </p:sp>
      <p:sp>
        <p:nvSpPr>
          <p:cNvPr id="19" name="object 2">
            <a:extLst>
              <a:ext uri="{FF2B5EF4-FFF2-40B4-BE49-F238E27FC236}">
                <a16:creationId xmlns:a16="http://schemas.microsoft.com/office/drawing/2014/main" id="{74BE2561-723F-4AB0-8D28-CE1B626E16AB}"/>
              </a:ext>
            </a:extLst>
          </p:cNvPr>
          <p:cNvSpPr/>
          <p:nvPr/>
        </p:nvSpPr>
        <p:spPr>
          <a:xfrm>
            <a:off x="13224146" y="2767097"/>
            <a:ext cx="176570" cy="882848"/>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19050">
            <a:solidFill>
              <a:srgbClr val="000000"/>
            </a:solidFill>
          </a:ln>
        </p:spPr>
        <p:txBody>
          <a:bodyPr wrap="square" lIns="0" tIns="0" rIns="0" bIns="0" rtlCol="0"/>
          <a:lstStyle/>
          <a:p>
            <a:endParaRPr/>
          </a:p>
        </p:txBody>
      </p:sp>
      <p:sp>
        <p:nvSpPr>
          <p:cNvPr id="20" name="TextBox 19">
            <a:extLst>
              <a:ext uri="{FF2B5EF4-FFF2-40B4-BE49-F238E27FC236}">
                <a16:creationId xmlns:a16="http://schemas.microsoft.com/office/drawing/2014/main" id="{380F315A-D61D-4025-AF38-25C8E6EEC439}"/>
              </a:ext>
            </a:extLst>
          </p:cNvPr>
          <p:cNvSpPr txBox="1"/>
          <p:nvPr/>
        </p:nvSpPr>
        <p:spPr>
          <a:xfrm>
            <a:off x="12535445" y="3042751"/>
            <a:ext cx="882861" cy="307777"/>
          </a:xfrm>
          <a:prstGeom prst="rect">
            <a:avLst/>
          </a:prstGeom>
          <a:noFill/>
          <a:ln w="19050">
            <a:noFill/>
          </a:ln>
        </p:spPr>
        <p:txBody>
          <a:bodyPr wrap="square" rtlCol="0">
            <a:spAutoFit/>
          </a:bodyPr>
          <a:lstStyle/>
          <a:p>
            <a:r>
              <a:rPr lang="en-US" sz="1400" dirty="0">
                <a:latin typeface="Oswald Light" pitchFamily="2" charset="0"/>
              </a:rPr>
              <a:t>Resistor</a:t>
            </a:r>
          </a:p>
        </p:txBody>
      </p:sp>
      <p:sp>
        <p:nvSpPr>
          <p:cNvPr id="21" name="TextBox 20">
            <a:extLst>
              <a:ext uri="{FF2B5EF4-FFF2-40B4-BE49-F238E27FC236}">
                <a16:creationId xmlns:a16="http://schemas.microsoft.com/office/drawing/2014/main" id="{39C893BC-5501-464B-8DFB-60C70D64A105}"/>
              </a:ext>
            </a:extLst>
          </p:cNvPr>
          <p:cNvSpPr txBox="1"/>
          <p:nvPr/>
        </p:nvSpPr>
        <p:spPr>
          <a:xfrm>
            <a:off x="13384672" y="3084942"/>
            <a:ext cx="882861" cy="307777"/>
          </a:xfrm>
          <a:prstGeom prst="rect">
            <a:avLst/>
          </a:prstGeom>
          <a:noFill/>
          <a:ln w="19050">
            <a:noFill/>
          </a:ln>
        </p:spPr>
        <p:txBody>
          <a:bodyPr wrap="square" rtlCol="0">
            <a:spAutoFit/>
          </a:bodyPr>
          <a:lstStyle/>
          <a:p>
            <a:r>
              <a:rPr lang="en-US" sz="1400" i="1" dirty="0">
                <a:latin typeface="Times New Roman" panose="02020603050405020304" pitchFamily="18" charset="0"/>
                <a:cs typeface="Times New Roman" panose="02020603050405020304" pitchFamily="18" charset="0"/>
              </a:rPr>
              <a:t>R</a:t>
            </a:r>
          </a:p>
        </p:txBody>
      </p:sp>
      <p:grpSp>
        <p:nvGrpSpPr>
          <p:cNvPr id="22" name="Group 21">
            <a:extLst>
              <a:ext uri="{FF2B5EF4-FFF2-40B4-BE49-F238E27FC236}">
                <a16:creationId xmlns:a16="http://schemas.microsoft.com/office/drawing/2014/main" id="{0FF570D1-692A-4AB4-B003-686E704DBF4E}"/>
              </a:ext>
            </a:extLst>
          </p:cNvPr>
          <p:cNvGrpSpPr/>
          <p:nvPr/>
        </p:nvGrpSpPr>
        <p:grpSpPr>
          <a:xfrm>
            <a:off x="10844492" y="2993085"/>
            <a:ext cx="778061" cy="1086420"/>
            <a:chOff x="4652685" y="1460388"/>
            <a:chExt cx="1023049" cy="1428500"/>
          </a:xfrm>
        </p:grpSpPr>
        <p:sp>
          <p:nvSpPr>
            <p:cNvPr id="23" name="object 4">
              <a:extLst>
                <a:ext uri="{FF2B5EF4-FFF2-40B4-BE49-F238E27FC236}">
                  <a16:creationId xmlns:a16="http://schemas.microsoft.com/office/drawing/2014/main" id="{72A7B518-8F9C-457A-9ADC-4C6C968694BF}"/>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9050">
              <a:solidFill>
                <a:srgbClr val="000000"/>
              </a:solidFill>
            </a:ln>
          </p:spPr>
          <p:txBody>
            <a:bodyPr wrap="square" lIns="0" tIns="0" rIns="0" bIns="0" rtlCol="0"/>
            <a:lstStyle/>
            <a:p>
              <a:endParaRPr/>
            </a:p>
          </p:txBody>
        </p:sp>
        <p:sp>
          <p:nvSpPr>
            <p:cNvPr id="24" name="object 5">
              <a:extLst>
                <a:ext uri="{FF2B5EF4-FFF2-40B4-BE49-F238E27FC236}">
                  <a16:creationId xmlns:a16="http://schemas.microsoft.com/office/drawing/2014/main" id="{CCDC110A-AA04-4AB5-9A81-1925995EA630}"/>
                </a:ext>
              </a:extLst>
            </p:cNvPr>
            <p:cNvSpPr/>
            <p:nvPr/>
          </p:nvSpPr>
          <p:spPr>
            <a:xfrm>
              <a:off x="4652685" y="2337124"/>
              <a:ext cx="813435" cy="0"/>
            </a:xfrm>
            <a:custGeom>
              <a:avLst/>
              <a:gdLst/>
              <a:ahLst/>
              <a:cxnLst/>
              <a:rect l="l" t="t" r="r" b="b"/>
              <a:pathLst>
                <a:path w="813434">
                  <a:moveTo>
                    <a:pt x="0" y="0"/>
                  </a:moveTo>
                  <a:lnTo>
                    <a:pt x="813295" y="0"/>
                  </a:lnTo>
                </a:path>
              </a:pathLst>
            </a:custGeom>
            <a:ln w="19050">
              <a:solidFill>
                <a:srgbClr val="000000"/>
              </a:solidFill>
            </a:ln>
          </p:spPr>
          <p:txBody>
            <a:bodyPr wrap="square" lIns="0" tIns="0" rIns="0" bIns="0" rtlCol="0"/>
            <a:lstStyle/>
            <a:p>
              <a:endParaRPr/>
            </a:p>
          </p:txBody>
        </p:sp>
        <p:sp>
          <p:nvSpPr>
            <p:cNvPr id="25" name="object 6">
              <a:extLst>
                <a:ext uri="{FF2B5EF4-FFF2-40B4-BE49-F238E27FC236}">
                  <a16:creationId xmlns:a16="http://schemas.microsoft.com/office/drawing/2014/main" id="{2088E527-DA56-4A5E-92E2-1E4DF3BEE56C}"/>
                </a:ext>
              </a:extLst>
            </p:cNvPr>
            <p:cNvSpPr/>
            <p:nvPr/>
          </p:nvSpPr>
          <p:spPr>
            <a:xfrm>
              <a:off x="4856008" y="2133801"/>
              <a:ext cx="407034" cy="0"/>
            </a:xfrm>
            <a:custGeom>
              <a:avLst/>
              <a:gdLst/>
              <a:ahLst/>
              <a:cxnLst/>
              <a:rect l="l" t="t" r="r" b="b"/>
              <a:pathLst>
                <a:path w="407034">
                  <a:moveTo>
                    <a:pt x="0" y="0"/>
                  </a:moveTo>
                  <a:lnTo>
                    <a:pt x="406647" y="0"/>
                  </a:lnTo>
                </a:path>
              </a:pathLst>
            </a:custGeom>
            <a:ln w="19050">
              <a:solidFill>
                <a:srgbClr val="000000"/>
              </a:solidFill>
            </a:ln>
          </p:spPr>
          <p:txBody>
            <a:bodyPr wrap="square" lIns="0" tIns="0" rIns="0" bIns="0" rtlCol="0"/>
            <a:lstStyle/>
            <a:p>
              <a:endParaRPr/>
            </a:p>
          </p:txBody>
        </p:sp>
        <p:sp>
          <p:nvSpPr>
            <p:cNvPr id="26" name="object 7">
              <a:extLst>
                <a:ext uri="{FF2B5EF4-FFF2-40B4-BE49-F238E27FC236}">
                  <a16:creationId xmlns:a16="http://schemas.microsoft.com/office/drawing/2014/main" id="{E5A102AF-85E5-40BA-807E-E06A02AEF2BD}"/>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9050">
              <a:solidFill>
                <a:srgbClr val="000000"/>
              </a:solidFill>
            </a:ln>
          </p:spPr>
          <p:txBody>
            <a:bodyPr wrap="square" lIns="0" tIns="0" rIns="0" bIns="0" rtlCol="0"/>
            <a:lstStyle/>
            <a:p>
              <a:endParaRPr/>
            </a:p>
          </p:txBody>
        </p:sp>
        <p:sp>
          <p:nvSpPr>
            <p:cNvPr id="27" name="TextBox 26">
              <a:extLst>
                <a:ext uri="{FF2B5EF4-FFF2-40B4-BE49-F238E27FC236}">
                  <a16:creationId xmlns:a16="http://schemas.microsoft.com/office/drawing/2014/main" id="{2473A727-989D-49BB-931C-A387CC0AC424}"/>
                </a:ext>
              </a:extLst>
            </p:cNvPr>
            <p:cNvSpPr txBox="1"/>
            <p:nvPr/>
          </p:nvSpPr>
          <p:spPr>
            <a:xfrm>
              <a:off x="5257328" y="1460388"/>
              <a:ext cx="418406" cy="523220"/>
            </a:xfrm>
            <a:prstGeom prst="rect">
              <a:avLst/>
            </a:prstGeom>
            <a:noFill/>
            <a:ln w="19050">
              <a:noFill/>
            </a:ln>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sz="2400" dirty="0"/>
                <a:t>+</a:t>
              </a:r>
            </a:p>
          </p:txBody>
        </p:sp>
        <p:sp>
          <p:nvSpPr>
            <p:cNvPr id="28" name="TextBox 27">
              <a:extLst>
                <a:ext uri="{FF2B5EF4-FFF2-40B4-BE49-F238E27FC236}">
                  <a16:creationId xmlns:a16="http://schemas.microsoft.com/office/drawing/2014/main" id="{09C7ED42-60A3-4B07-B2DB-67490949879F}"/>
                </a:ext>
              </a:extLst>
            </p:cNvPr>
            <p:cNvSpPr txBox="1"/>
            <p:nvPr/>
          </p:nvSpPr>
          <p:spPr>
            <a:xfrm>
              <a:off x="5337265" y="2365668"/>
              <a:ext cx="258532" cy="523220"/>
            </a:xfrm>
            <a:prstGeom prst="rect">
              <a:avLst/>
            </a:prstGeom>
            <a:noFill/>
            <a:ln w="19050">
              <a:noFill/>
            </a:ln>
          </p:spPr>
          <p:txBody>
            <a:bodyPr wrap="square" rtlCol="0">
              <a:spAutoFit/>
            </a:bodyPr>
            <a:lstStyle/>
            <a:p>
              <a:pPr algn="ctr"/>
              <a:r>
                <a:rPr lang="en-US" sz="2400" b="1" dirty="0">
                  <a:latin typeface="Segoe UI Semibold" panose="020B0702040204020203" pitchFamily="34" charset="0"/>
                  <a:cs typeface="Segoe UI Semibold" panose="020B0702040204020203" pitchFamily="34" charset="0"/>
                </a:rPr>
                <a:t>-</a:t>
              </a:r>
            </a:p>
          </p:txBody>
        </p:sp>
      </p:grpSp>
      <p:sp>
        <p:nvSpPr>
          <p:cNvPr id="29" name="Freeform: Shape 28">
            <a:extLst>
              <a:ext uri="{FF2B5EF4-FFF2-40B4-BE49-F238E27FC236}">
                <a16:creationId xmlns:a16="http://schemas.microsoft.com/office/drawing/2014/main" id="{FA144020-1DA2-4AE5-9F98-820BB4980C13}"/>
              </a:ext>
            </a:extLst>
          </p:cNvPr>
          <p:cNvSpPr/>
          <p:nvPr/>
        </p:nvSpPr>
        <p:spPr>
          <a:xfrm>
            <a:off x="11150372" y="2493457"/>
            <a:ext cx="2159954"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p>
        </p:txBody>
      </p:sp>
      <p:sp>
        <p:nvSpPr>
          <p:cNvPr id="30" name="Freeform: Shape 29">
            <a:extLst>
              <a:ext uri="{FF2B5EF4-FFF2-40B4-BE49-F238E27FC236}">
                <a16:creationId xmlns:a16="http://schemas.microsoft.com/office/drawing/2014/main" id="{58FE28F7-C9F5-4558-BF6A-BA4B2A552F0E}"/>
              </a:ext>
            </a:extLst>
          </p:cNvPr>
          <p:cNvSpPr/>
          <p:nvPr/>
        </p:nvSpPr>
        <p:spPr>
          <a:xfrm flipV="1">
            <a:off x="11152519" y="4023979"/>
            <a:ext cx="1891037"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solidFill>
                <a:schemeClr val="tx1"/>
              </a:solidFill>
            </a:endParaRPr>
          </a:p>
        </p:txBody>
      </p:sp>
      <p:sp>
        <p:nvSpPr>
          <p:cNvPr id="31" name="TextBox 30">
            <a:extLst>
              <a:ext uri="{FF2B5EF4-FFF2-40B4-BE49-F238E27FC236}">
                <a16:creationId xmlns:a16="http://schemas.microsoft.com/office/drawing/2014/main" id="{BDE30166-9A32-42FB-8054-2D8E3F736986}"/>
              </a:ext>
            </a:extLst>
          </p:cNvPr>
          <p:cNvSpPr txBox="1"/>
          <p:nvPr/>
        </p:nvSpPr>
        <p:spPr>
          <a:xfrm>
            <a:off x="11525416" y="3450002"/>
            <a:ext cx="882861" cy="307777"/>
          </a:xfrm>
          <a:prstGeom prst="rect">
            <a:avLst/>
          </a:prstGeom>
          <a:noFill/>
          <a:ln w="19050">
            <a:noFill/>
          </a:ln>
        </p:spPr>
        <p:txBody>
          <a:bodyPr wrap="square" rtlCol="0">
            <a:spAutoFit/>
          </a:bodyPr>
          <a:lstStyle/>
          <a:p>
            <a:r>
              <a:rPr lang="en-US" sz="1400" dirty="0">
                <a:latin typeface="Oswald Light" pitchFamily="2" charset="0"/>
              </a:rPr>
              <a:t>Battery</a:t>
            </a:r>
          </a:p>
        </p:txBody>
      </p:sp>
      <p:sp>
        <p:nvSpPr>
          <p:cNvPr id="33" name="Freeform: Shape 32">
            <a:extLst>
              <a:ext uri="{FF2B5EF4-FFF2-40B4-BE49-F238E27FC236}">
                <a16:creationId xmlns:a16="http://schemas.microsoft.com/office/drawing/2014/main" id="{7C27C1F3-39FF-4CB2-B39C-0039E3D52162}"/>
              </a:ext>
            </a:extLst>
          </p:cNvPr>
          <p:cNvSpPr/>
          <p:nvPr/>
        </p:nvSpPr>
        <p:spPr>
          <a:xfrm flipV="1">
            <a:off x="11029506" y="3920947"/>
            <a:ext cx="2064090" cy="886046"/>
          </a:xfrm>
          <a:custGeom>
            <a:avLst/>
            <a:gdLst>
              <a:gd name="connsiteX0" fmla="*/ 0 w 2324986"/>
              <a:gd name="connsiteY0" fmla="*/ 878958 h 878958"/>
              <a:gd name="connsiteX1" fmla="*/ 0 w 2324986"/>
              <a:gd name="connsiteY1" fmla="*/ 0 h 878958"/>
              <a:gd name="connsiteX2" fmla="*/ 2324986 w 2324986"/>
              <a:gd name="connsiteY2" fmla="*/ 0 h 878958"/>
              <a:gd name="connsiteX3" fmla="*/ 2324986 w 2324986"/>
              <a:gd name="connsiteY3" fmla="*/ 318976 h 878958"/>
              <a:gd name="connsiteX4" fmla="*/ 248093 w 2324986"/>
              <a:gd name="connsiteY4" fmla="*/ 318976 h 878958"/>
              <a:gd name="connsiteX5" fmla="*/ 248093 w 2324986"/>
              <a:gd name="connsiteY5" fmla="*/ 864781 h 878958"/>
              <a:gd name="connsiteX6" fmla="*/ 0 w 2324986"/>
              <a:gd name="connsiteY6" fmla="*/ 878958 h 878958"/>
              <a:gd name="connsiteX0" fmla="*/ 0 w 2324986"/>
              <a:gd name="connsiteY0" fmla="*/ 878958 h 886046"/>
              <a:gd name="connsiteX1" fmla="*/ 0 w 2324986"/>
              <a:gd name="connsiteY1" fmla="*/ 0 h 886046"/>
              <a:gd name="connsiteX2" fmla="*/ 2324986 w 2324986"/>
              <a:gd name="connsiteY2" fmla="*/ 0 h 886046"/>
              <a:gd name="connsiteX3" fmla="*/ 2324986 w 2324986"/>
              <a:gd name="connsiteY3" fmla="*/ 318976 h 886046"/>
              <a:gd name="connsiteX4" fmla="*/ 248093 w 2324986"/>
              <a:gd name="connsiteY4" fmla="*/ 318976 h 886046"/>
              <a:gd name="connsiteX5" fmla="*/ 255181 w 2324986"/>
              <a:gd name="connsiteY5" fmla="*/ 886046 h 886046"/>
              <a:gd name="connsiteX6" fmla="*/ 0 w 2324986"/>
              <a:gd name="connsiteY6" fmla="*/ 878958 h 88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4986" h="886046">
                <a:moveTo>
                  <a:pt x="0" y="878958"/>
                </a:moveTo>
                <a:lnTo>
                  <a:pt x="0" y="0"/>
                </a:lnTo>
                <a:lnTo>
                  <a:pt x="2324986" y="0"/>
                </a:lnTo>
                <a:lnTo>
                  <a:pt x="2324986" y="318976"/>
                </a:lnTo>
                <a:lnTo>
                  <a:pt x="248093" y="318976"/>
                </a:lnTo>
                <a:cubicBezTo>
                  <a:pt x="250456" y="507999"/>
                  <a:pt x="252818" y="697023"/>
                  <a:pt x="255181" y="886046"/>
                </a:cubicBezTo>
                <a:lnTo>
                  <a:pt x="0" y="878958"/>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a:extLst>
              <a:ext uri="{FF2B5EF4-FFF2-40B4-BE49-F238E27FC236}">
                <a16:creationId xmlns:a16="http://schemas.microsoft.com/office/drawing/2014/main" id="{3AB2E25C-1DAD-4C60-9292-7111EA155728}"/>
              </a:ext>
            </a:extLst>
          </p:cNvPr>
          <p:cNvCxnSpPr>
            <a:cxnSpLocks/>
          </p:cNvCxnSpPr>
          <p:nvPr/>
        </p:nvCxnSpPr>
        <p:spPr>
          <a:xfrm>
            <a:off x="13310326" y="2493457"/>
            <a:ext cx="0" cy="424961"/>
          </a:xfrm>
          <a:prstGeom prst="line">
            <a:avLst/>
          </a:prstGeom>
          <a:ln w="19050">
            <a:solidFill>
              <a:srgbClr val="000000"/>
            </a:solidFill>
          </a:ln>
        </p:spPr>
      </p:cxnSp>
      <p:sp>
        <p:nvSpPr>
          <p:cNvPr id="36" name="Freeform: Shape 35">
            <a:extLst>
              <a:ext uri="{FF2B5EF4-FFF2-40B4-BE49-F238E27FC236}">
                <a16:creationId xmlns:a16="http://schemas.microsoft.com/office/drawing/2014/main" id="{3F647962-2E4C-4DF7-B669-3B875BDE10FB}"/>
              </a:ext>
            </a:extLst>
          </p:cNvPr>
          <p:cNvSpPr/>
          <p:nvPr/>
        </p:nvSpPr>
        <p:spPr>
          <a:xfrm>
            <a:off x="11016996" y="2356903"/>
            <a:ext cx="2479149" cy="880171"/>
          </a:xfrm>
          <a:custGeom>
            <a:avLst/>
            <a:gdLst>
              <a:gd name="connsiteX0" fmla="*/ 0 w 2498708"/>
              <a:gd name="connsiteY0" fmla="*/ 870391 h 870391"/>
              <a:gd name="connsiteX1" fmla="*/ 0 w 2498708"/>
              <a:gd name="connsiteY1" fmla="*/ 0 h 870391"/>
              <a:gd name="connsiteX2" fmla="*/ 2498708 w 2498708"/>
              <a:gd name="connsiteY2" fmla="*/ 0 h 870391"/>
              <a:gd name="connsiteX3" fmla="*/ 2498708 w 2498708"/>
              <a:gd name="connsiteY3" fmla="*/ 860611 h 870391"/>
              <a:gd name="connsiteX4" fmla="*/ 2151530 w 2498708"/>
              <a:gd name="connsiteY4" fmla="*/ 860611 h 870391"/>
              <a:gd name="connsiteX5" fmla="*/ 2151530 w 2498708"/>
              <a:gd name="connsiteY5" fmla="*/ 268941 h 870391"/>
              <a:gd name="connsiteX6" fmla="*/ 249382 w 2498708"/>
              <a:gd name="connsiteY6" fmla="*/ 268941 h 870391"/>
              <a:gd name="connsiteX7" fmla="*/ 249382 w 2498708"/>
              <a:gd name="connsiteY7" fmla="*/ 855722 h 870391"/>
              <a:gd name="connsiteX8" fmla="*/ 0 w 2498708"/>
              <a:gd name="connsiteY8" fmla="*/ 870391 h 87039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51530 w 2498708"/>
              <a:gd name="connsiteY4" fmla="*/ 860611 h 880171"/>
              <a:gd name="connsiteX5" fmla="*/ 2151530 w 2498708"/>
              <a:gd name="connsiteY5" fmla="*/ 268941 h 880171"/>
              <a:gd name="connsiteX6" fmla="*/ 249382 w 2498708"/>
              <a:gd name="connsiteY6" fmla="*/ 268941 h 880171"/>
              <a:gd name="connsiteX7" fmla="*/ 24938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51530 w 2498708"/>
              <a:gd name="connsiteY4" fmla="*/ 860611 h 880171"/>
              <a:gd name="connsiteX5" fmla="*/ 2151530 w 2498708"/>
              <a:gd name="connsiteY5" fmla="*/ 26894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90649 w 2498708"/>
              <a:gd name="connsiteY4" fmla="*/ 865501 h 880171"/>
              <a:gd name="connsiteX5" fmla="*/ 2151530 w 2498708"/>
              <a:gd name="connsiteY5" fmla="*/ 26894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90649 w 2498708"/>
              <a:gd name="connsiteY4" fmla="*/ 865501 h 880171"/>
              <a:gd name="connsiteX5" fmla="*/ 2195538 w 2498708"/>
              <a:gd name="connsiteY5" fmla="*/ 26405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74259 w 2498708"/>
              <a:gd name="connsiteY3" fmla="*/ 860611 h 880171"/>
              <a:gd name="connsiteX4" fmla="*/ 2190649 w 2498708"/>
              <a:gd name="connsiteY4" fmla="*/ 865501 h 880171"/>
              <a:gd name="connsiteX5" fmla="*/ 2195538 w 2498708"/>
              <a:gd name="connsiteY5" fmla="*/ 264051 h 880171"/>
              <a:gd name="connsiteX6" fmla="*/ 249382 w 2498708"/>
              <a:gd name="connsiteY6" fmla="*/ 268941 h 880171"/>
              <a:gd name="connsiteX7" fmla="*/ 254272 w 2498708"/>
              <a:gd name="connsiteY7" fmla="*/ 880171 h 880171"/>
              <a:gd name="connsiteX8" fmla="*/ 0 w 2498708"/>
              <a:gd name="connsiteY8" fmla="*/ 870391 h 880171"/>
              <a:gd name="connsiteX0" fmla="*/ 0 w 2474259"/>
              <a:gd name="connsiteY0" fmla="*/ 870391 h 880171"/>
              <a:gd name="connsiteX1" fmla="*/ 0 w 2474259"/>
              <a:gd name="connsiteY1" fmla="*/ 0 h 880171"/>
              <a:gd name="connsiteX2" fmla="*/ 2464479 w 2474259"/>
              <a:gd name="connsiteY2" fmla="*/ 0 h 880171"/>
              <a:gd name="connsiteX3" fmla="*/ 2474259 w 2474259"/>
              <a:gd name="connsiteY3" fmla="*/ 860611 h 880171"/>
              <a:gd name="connsiteX4" fmla="*/ 2190649 w 2474259"/>
              <a:gd name="connsiteY4" fmla="*/ 865501 h 880171"/>
              <a:gd name="connsiteX5" fmla="*/ 2195538 w 2474259"/>
              <a:gd name="connsiteY5" fmla="*/ 264051 h 880171"/>
              <a:gd name="connsiteX6" fmla="*/ 249382 w 2474259"/>
              <a:gd name="connsiteY6" fmla="*/ 268941 h 880171"/>
              <a:gd name="connsiteX7" fmla="*/ 254272 w 2474259"/>
              <a:gd name="connsiteY7" fmla="*/ 880171 h 880171"/>
              <a:gd name="connsiteX8" fmla="*/ 0 w 247425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860611 h 880171"/>
              <a:gd name="connsiteX4" fmla="*/ 2190649 w 2479149"/>
              <a:gd name="connsiteY4" fmla="*/ 865501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860611 h 880171"/>
              <a:gd name="connsiteX4" fmla="*/ 218087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8087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20532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92620 w 2479149"/>
              <a:gd name="connsiteY4" fmla="*/ 6607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92620 w 2479149"/>
              <a:gd name="connsiteY4" fmla="*/ 5718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8492 w 2479149"/>
              <a:gd name="connsiteY3" fmla="*/ 583927 h 880171"/>
              <a:gd name="connsiteX4" fmla="*/ 2192620 w 2479149"/>
              <a:gd name="connsiteY4" fmla="*/ 5718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149" h="880171">
                <a:moveTo>
                  <a:pt x="0" y="870391"/>
                </a:moveTo>
                <a:lnTo>
                  <a:pt x="0" y="0"/>
                </a:lnTo>
                <a:lnTo>
                  <a:pt x="2479149" y="0"/>
                </a:lnTo>
                <a:lnTo>
                  <a:pt x="2478492" y="583927"/>
                </a:lnTo>
                <a:lnTo>
                  <a:pt x="2192620" y="571884"/>
                </a:lnTo>
                <a:cubicBezTo>
                  <a:pt x="2194250" y="371401"/>
                  <a:pt x="2193908" y="464534"/>
                  <a:pt x="2195538" y="264051"/>
                </a:cubicBezTo>
                <a:lnTo>
                  <a:pt x="249382" y="268941"/>
                </a:lnTo>
                <a:lnTo>
                  <a:pt x="254272" y="880171"/>
                </a:lnTo>
                <a:lnTo>
                  <a:pt x="0" y="870391"/>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E112B0EB-E078-40E6-98B7-22A4F8563B7E}"/>
              </a:ext>
            </a:extLst>
          </p:cNvPr>
          <p:cNvCxnSpPr>
            <a:cxnSpLocks/>
          </p:cNvCxnSpPr>
          <p:nvPr/>
        </p:nvCxnSpPr>
        <p:spPr>
          <a:xfrm>
            <a:off x="13310326" y="3512881"/>
            <a:ext cx="0" cy="424961"/>
          </a:xfrm>
          <a:prstGeom prst="line">
            <a:avLst/>
          </a:prstGeom>
          <a:ln w="19050">
            <a:solidFill>
              <a:srgbClr val="000000"/>
            </a:solidFill>
          </a:ln>
        </p:spPr>
      </p:cxnSp>
      <p:sp>
        <p:nvSpPr>
          <p:cNvPr id="39" name="Rectangle: Rounded Corners 38">
            <a:extLst>
              <a:ext uri="{FF2B5EF4-FFF2-40B4-BE49-F238E27FC236}">
                <a16:creationId xmlns:a16="http://schemas.microsoft.com/office/drawing/2014/main" id="{0C6AB5CA-1D9B-43BD-8A5E-B22B279E8C5C}"/>
              </a:ext>
            </a:extLst>
          </p:cNvPr>
          <p:cNvSpPr/>
          <p:nvPr/>
        </p:nvSpPr>
        <p:spPr>
          <a:xfrm>
            <a:off x="13218330" y="3504878"/>
            <a:ext cx="254941" cy="431678"/>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a:extLst>
              <a:ext uri="{FF2B5EF4-FFF2-40B4-BE49-F238E27FC236}">
                <a16:creationId xmlns:a16="http://schemas.microsoft.com/office/drawing/2014/main" id="{82856223-CF4D-4B88-A7EF-909594B38B5A}"/>
              </a:ext>
            </a:extLst>
          </p:cNvPr>
          <p:cNvSpPr txBox="1"/>
          <p:nvPr/>
        </p:nvSpPr>
        <p:spPr>
          <a:xfrm>
            <a:off x="304800" y="1048113"/>
            <a:ext cx="11653284" cy="523220"/>
          </a:xfrm>
          <a:prstGeom prst="rect">
            <a:avLst/>
          </a:prstGeom>
          <a:noFill/>
        </p:spPr>
        <p:txBody>
          <a:bodyPr wrap="square" rtlCol="0">
            <a:spAutoFit/>
          </a:bodyPr>
          <a:lstStyle/>
          <a:p>
            <a:pPr algn="ctr"/>
            <a:r>
              <a:rPr lang="en-US" sz="2800" dirty="0">
                <a:latin typeface="Bebas Neue" panose="020B0606020202050201" pitchFamily="34" charset="0"/>
              </a:rPr>
              <a:t>Step 2: add the resistor</a:t>
            </a:r>
          </a:p>
        </p:txBody>
      </p:sp>
    </p:spTree>
    <p:extLst>
      <p:ext uri="{BB962C8B-B14F-4D97-AF65-F5344CB8AC3E}">
        <p14:creationId xmlns:p14="http://schemas.microsoft.com/office/powerpoint/2010/main" val="38135225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68">
            <a:extLst>
              <a:ext uri="{FF2B5EF4-FFF2-40B4-BE49-F238E27FC236}">
                <a16:creationId xmlns:a16="http://schemas.microsoft.com/office/drawing/2014/main" id="{0DBEEFE8-1776-42D2-A0F3-2CC6B9547C7B}"/>
              </a:ext>
            </a:extLst>
          </p:cNvPr>
          <p:cNvSpPr/>
          <p:nvPr/>
        </p:nvSpPr>
        <p:spPr>
          <a:xfrm>
            <a:off x="-1509820" y="762001"/>
            <a:ext cx="16133869" cy="47669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0B9F746-56DE-458C-A499-3BB792DA3E22}"/>
              </a:ext>
            </a:extLst>
          </p:cNvPr>
          <p:cNvPicPr>
            <a:picLocks noChangeAspect="1"/>
          </p:cNvPicPr>
          <p:nvPr/>
        </p:nvPicPr>
        <p:blipFill>
          <a:blip r:embed="rId2"/>
          <a:stretch>
            <a:fillRect/>
          </a:stretch>
        </p:blipFill>
        <p:spPr>
          <a:xfrm>
            <a:off x="-1460197" y="1484751"/>
            <a:ext cx="12192000" cy="3888497"/>
          </a:xfrm>
          <a:prstGeom prst="rect">
            <a:avLst/>
          </a:prstGeom>
        </p:spPr>
      </p:pic>
      <p:sp>
        <p:nvSpPr>
          <p:cNvPr id="6" name="Rectangle 5">
            <a:extLst>
              <a:ext uri="{FF2B5EF4-FFF2-40B4-BE49-F238E27FC236}">
                <a16:creationId xmlns:a16="http://schemas.microsoft.com/office/drawing/2014/main" id="{44F2DA1D-D9D0-4BA5-AF74-F8B4D2B27533}"/>
              </a:ext>
            </a:extLst>
          </p:cNvPr>
          <p:cNvSpPr/>
          <p:nvPr/>
        </p:nvSpPr>
        <p:spPr>
          <a:xfrm>
            <a:off x="1931185" y="2257063"/>
            <a:ext cx="8096491" cy="128704"/>
          </a:xfrm>
          <a:prstGeom prst="rect">
            <a:avLst/>
          </a:pr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6D468CE-5BCA-4FA8-BA2F-AE5546BFB655}"/>
              </a:ext>
            </a:extLst>
          </p:cNvPr>
          <p:cNvSpPr/>
          <p:nvPr/>
        </p:nvSpPr>
        <p:spPr>
          <a:xfrm>
            <a:off x="1931185" y="2411744"/>
            <a:ext cx="8096491" cy="128704"/>
          </a:xfrm>
          <a:prstGeom prst="rect">
            <a:avLst/>
          </a:pr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678640B8-32F4-4FAF-979B-DB72306CF1CF}"/>
              </a:ext>
            </a:extLst>
          </p:cNvPr>
          <p:cNvCxnSpPr>
            <a:cxnSpLocks/>
          </p:cNvCxnSpPr>
          <p:nvPr/>
        </p:nvCxnSpPr>
        <p:spPr>
          <a:xfrm flipH="1">
            <a:off x="8926979" y="2012704"/>
            <a:ext cx="78134" cy="2180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A62CF718-1C2F-4586-84E2-384F513A1CDA}"/>
              </a:ext>
            </a:extLst>
          </p:cNvPr>
          <p:cNvSpPr/>
          <p:nvPr/>
        </p:nvSpPr>
        <p:spPr>
          <a:xfrm>
            <a:off x="8468886" y="1698129"/>
            <a:ext cx="1105382" cy="318723"/>
          </a:xfrm>
          <a:prstGeom prst="rect">
            <a:avLst/>
          </a:prstGeom>
          <a:solidFill>
            <a:srgbClr val="CC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A</a:t>
            </a:r>
          </a:p>
        </p:txBody>
      </p:sp>
      <p:cxnSp>
        <p:nvCxnSpPr>
          <p:cNvPr id="10" name="Straight Connector 9">
            <a:extLst>
              <a:ext uri="{FF2B5EF4-FFF2-40B4-BE49-F238E27FC236}">
                <a16:creationId xmlns:a16="http://schemas.microsoft.com/office/drawing/2014/main" id="{1A118BC1-1FA6-45DB-8F51-2EC230094263}"/>
              </a:ext>
            </a:extLst>
          </p:cNvPr>
          <p:cNvCxnSpPr>
            <a:cxnSpLocks/>
          </p:cNvCxnSpPr>
          <p:nvPr/>
        </p:nvCxnSpPr>
        <p:spPr>
          <a:xfrm>
            <a:off x="9198024" y="2590132"/>
            <a:ext cx="158321" cy="221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E013B957-FA34-4229-89AD-553775222F22}"/>
              </a:ext>
            </a:extLst>
          </p:cNvPr>
          <p:cNvSpPr/>
          <p:nvPr/>
        </p:nvSpPr>
        <p:spPr>
          <a:xfrm>
            <a:off x="8922294" y="2778752"/>
            <a:ext cx="1105382" cy="318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B</a:t>
            </a:r>
          </a:p>
        </p:txBody>
      </p:sp>
      <p:sp>
        <p:nvSpPr>
          <p:cNvPr id="12" name="Rectangle: Rounded Corners 11">
            <a:extLst>
              <a:ext uri="{FF2B5EF4-FFF2-40B4-BE49-F238E27FC236}">
                <a16:creationId xmlns:a16="http://schemas.microsoft.com/office/drawing/2014/main" id="{7612D8FF-FBF8-4672-9146-9B8DC91BF71F}"/>
              </a:ext>
            </a:extLst>
          </p:cNvPr>
          <p:cNvSpPr/>
          <p:nvPr/>
        </p:nvSpPr>
        <p:spPr>
          <a:xfrm>
            <a:off x="3307421" y="2811647"/>
            <a:ext cx="131928" cy="650335"/>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D350E6E9-2E85-4552-B515-10E64B7FE19F}"/>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939" y1="59195" x2="79394" y2="59195"/>
                      </a14:backgroundRemoval>
                    </a14:imgEffect>
                  </a14:imgLayer>
                </a14:imgProps>
              </a:ext>
            </a:extLst>
          </a:blip>
          <a:srcRect l="55143" t="45718" r="17697" b="25754"/>
          <a:stretch/>
        </p:blipFill>
        <p:spPr>
          <a:xfrm rot="5400000">
            <a:off x="3070858" y="2474796"/>
            <a:ext cx="591406" cy="327547"/>
          </a:xfrm>
          <a:prstGeom prst="rect">
            <a:avLst/>
          </a:prstGeom>
        </p:spPr>
      </p:pic>
      <p:cxnSp>
        <p:nvCxnSpPr>
          <p:cNvPr id="14" name="Straight Connector 13">
            <a:extLst>
              <a:ext uri="{FF2B5EF4-FFF2-40B4-BE49-F238E27FC236}">
                <a16:creationId xmlns:a16="http://schemas.microsoft.com/office/drawing/2014/main" id="{5878E00D-8D2F-426C-A2F5-03982E1396C0}"/>
              </a:ext>
            </a:extLst>
          </p:cNvPr>
          <p:cNvCxnSpPr>
            <a:cxnSpLocks/>
          </p:cNvCxnSpPr>
          <p:nvPr/>
        </p:nvCxnSpPr>
        <p:spPr>
          <a:xfrm>
            <a:off x="3418197" y="3447614"/>
            <a:ext cx="158321" cy="221515"/>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6B247C3-296D-48D3-AB89-06C73E4DA056}"/>
              </a:ext>
            </a:extLst>
          </p:cNvPr>
          <p:cNvSpPr/>
          <p:nvPr/>
        </p:nvSpPr>
        <p:spPr>
          <a:xfrm>
            <a:off x="3483556" y="3558371"/>
            <a:ext cx="947061" cy="318723"/>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C</a:t>
            </a:r>
          </a:p>
        </p:txBody>
      </p:sp>
      <p:sp>
        <p:nvSpPr>
          <p:cNvPr id="16" name="Rectangle: Rounded Corners 15">
            <a:extLst>
              <a:ext uri="{FF2B5EF4-FFF2-40B4-BE49-F238E27FC236}">
                <a16:creationId xmlns:a16="http://schemas.microsoft.com/office/drawing/2014/main" id="{322AFA51-9D93-435B-991A-652C487074CE}"/>
              </a:ext>
            </a:extLst>
          </p:cNvPr>
          <p:cNvSpPr/>
          <p:nvPr/>
        </p:nvSpPr>
        <p:spPr>
          <a:xfrm>
            <a:off x="2905700" y="2813215"/>
            <a:ext cx="131928" cy="650335"/>
          </a:xfrm>
          <a:prstGeom prst="roundRect">
            <a:avLst/>
          </a:prstGeom>
          <a:solidFill>
            <a:srgbClr val="00B050">
              <a:alpha val="50000"/>
            </a:srgbClr>
          </a:solidFill>
          <a:ln w="9525">
            <a:solidFill>
              <a:srgbClr val="00B05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19979788-C7F9-48B0-BE23-CCD482723FD5}"/>
              </a:ext>
            </a:extLst>
          </p:cNvPr>
          <p:cNvSpPr/>
          <p:nvPr/>
        </p:nvSpPr>
        <p:spPr>
          <a:xfrm>
            <a:off x="2760320" y="2817082"/>
            <a:ext cx="131928" cy="650335"/>
          </a:xfrm>
          <a:prstGeom prst="roundRect">
            <a:avLst/>
          </a:prstGeom>
          <a:solidFill>
            <a:srgbClr val="FFC000">
              <a:alpha val="50000"/>
            </a:srgbClr>
          </a:solidFill>
          <a:ln w="9525">
            <a:solidFill>
              <a:schemeClr val="accent4">
                <a:lumMod val="50000"/>
                <a:alpha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FE8872EA-46EA-4EDB-A8B7-B6ACE56FAFC8}"/>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939" y1="59195" x2="79394" y2="59195"/>
                      </a14:backgroundRemoval>
                    </a14:imgEffect>
                  </a14:imgLayer>
                </a14:imgProps>
              </a:ext>
            </a:extLst>
          </a:blip>
          <a:srcRect l="14884" t="14923" r="64070" b="9795"/>
          <a:stretch/>
        </p:blipFill>
        <p:spPr>
          <a:xfrm>
            <a:off x="2626992" y="2491983"/>
            <a:ext cx="458247" cy="864358"/>
          </a:xfrm>
          <a:prstGeom prst="rect">
            <a:avLst/>
          </a:prstGeom>
        </p:spPr>
      </p:pic>
      <p:cxnSp>
        <p:nvCxnSpPr>
          <p:cNvPr id="19" name="Straight Connector 18">
            <a:extLst>
              <a:ext uri="{FF2B5EF4-FFF2-40B4-BE49-F238E27FC236}">
                <a16:creationId xmlns:a16="http://schemas.microsoft.com/office/drawing/2014/main" id="{857E0699-6092-4CE9-898E-C64F93E42A98}"/>
              </a:ext>
            </a:extLst>
          </p:cNvPr>
          <p:cNvCxnSpPr>
            <a:cxnSpLocks/>
            <a:endCxn id="20" idx="0"/>
          </p:cNvCxnSpPr>
          <p:nvPr/>
        </p:nvCxnSpPr>
        <p:spPr>
          <a:xfrm>
            <a:off x="2970159" y="3501660"/>
            <a:ext cx="101833" cy="433275"/>
          </a:xfrm>
          <a:prstGeom prst="line">
            <a:avLst/>
          </a:prstGeom>
          <a:ln>
            <a:solidFill>
              <a:srgbClr val="00B050"/>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BACB4E0-CB9F-4E9D-A7B0-9BF5C444179D}"/>
              </a:ext>
            </a:extLst>
          </p:cNvPr>
          <p:cNvSpPr/>
          <p:nvPr/>
        </p:nvSpPr>
        <p:spPr>
          <a:xfrm>
            <a:off x="2598461" y="3934935"/>
            <a:ext cx="947061" cy="31872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D</a:t>
            </a:r>
          </a:p>
        </p:txBody>
      </p:sp>
      <p:cxnSp>
        <p:nvCxnSpPr>
          <p:cNvPr id="24" name="Straight Connector 23">
            <a:extLst>
              <a:ext uri="{FF2B5EF4-FFF2-40B4-BE49-F238E27FC236}">
                <a16:creationId xmlns:a16="http://schemas.microsoft.com/office/drawing/2014/main" id="{C3657517-9B63-455A-AC1C-85A2E6653D67}"/>
              </a:ext>
            </a:extLst>
          </p:cNvPr>
          <p:cNvCxnSpPr>
            <a:cxnSpLocks/>
          </p:cNvCxnSpPr>
          <p:nvPr/>
        </p:nvCxnSpPr>
        <p:spPr>
          <a:xfrm flipH="1">
            <a:off x="2395184" y="3461982"/>
            <a:ext cx="322748" cy="39486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6E7B3D3-05D9-44D8-B3A1-E1E039D4BE0D}"/>
              </a:ext>
            </a:extLst>
          </p:cNvPr>
          <p:cNvSpPr/>
          <p:nvPr/>
        </p:nvSpPr>
        <p:spPr>
          <a:xfrm>
            <a:off x="1599956" y="3835297"/>
            <a:ext cx="947061" cy="318723"/>
          </a:xfrm>
          <a:prstGeom prst="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E</a:t>
            </a:r>
          </a:p>
        </p:txBody>
      </p:sp>
      <p:sp>
        <p:nvSpPr>
          <p:cNvPr id="28" name="object 2">
            <a:extLst>
              <a:ext uri="{FF2B5EF4-FFF2-40B4-BE49-F238E27FC236}">
                <a16:creationId xmlns:a16="http://schemas.microsoft.com/office/drawing/2014/main" id="{5B78C076-B3F4-41D8-BA35-3A6470A03FCD}"/>
              </a:ext>
            </a:extLst>
          </p:cNvPr>
          <p:cNvSpPr/>
          <p:nvPr/>
        </p:nvSpPr>
        <p:spPr>
          <a:xfrm>
            <a:off x="13387187" y="2767097"/>
            <a:ext cx="176570" cy="882848"/>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19050">
            <a:solidFill>
              <a:srgbClr val="000000"/>
            </a:solidFill>
          </a:ln>
        </p:spPr>
        <p:txBody>
          <a:bodyPr wrap="square" lIns="0" tIns="0" rIns="0" bIns="0" rtlCol="0"/>
          <a:lstStyle/>
          <a:p>
            <a:endParaRPr/>
          </a:p>
        </p:txBody>
      </p:sp>
      <p:sp>
        <p:nvSpPr>
          <p:cNvPr id="29" name="TextBox 28">
            <a:extLst>
              <a:ext uri="{FF2B5EF4-FFF2-40B4-BE49-F238E27FC236}">
                <a16:creationId xmlns:a16="http://schemas.microsoft.com/office/drawing/2014/main" id="{EE618BAD-123A-433B-9414-A14B496F6ED7}"/>
              </a:ext>
            </a:extLst>
          </p:cNvPr>
          <p:cNvSpPr txBox="1"/>
          <p:nvPr/>
        </p:nvSpPr>
        <p:spPr>
          <a:xfrm>
            <a:off x="12698486" y="3042751"/>
            <a:ext cx="882861" cy="307777"/>
          </a:xfrm>
          <a:prstGeom prst="rect">
            <a:avLst/>
          </a:prstGeom>
          <a:noFill/>
          <a:ln w="19050">
            <a:noFill/>
          </a:ln>
        </p:spPr>
        <p:txBody>
          <a:bodyPr wrap="square" rtlCol="0">
            <a:spAutoFit/>
          </a:bodyPr>
          <a:lstStyle/>
          <a:p>
            <a:r>
              <a:rPr lang="en-US" sz="1400" dirty="0">
                <a:latin typeface="Oswald Light" pitchFamily="2" charset="0"/>
              </a:rPr>
              <a:t>Resistor</a:t>
            </a:r>
          </a:p>
        </p:txBody>
      </p:sp>
      <p:grpSp>
        <p:nvGrpSpPr>
          <p:cNvPr id="30" name="Group 29">
            <a:extLst>
              <a:ext uri="{FF2B5EF4-FFF2-40B4-BE49-F238E27FC236}">
                <a16:creationId xmlns:a16="http://schemas.microsoft.com/office/drawing/2014/main" id="{643358A1-4357-4F02-9E17-3BE3ADA32D44}"/>
              </a:ext>
            </a:extLst>
          </p:cNvPr>
          <p:cNvGrpSpPr/>
          <p:nvPr/>
        </p:nvGrpSpPr>
        <p:grpSpPr>
          <a:xfrm>
            <a:off x="11007533" y="2993085"/>
            <a:ext cx="778061" cy="1086420"/>
            <a:chOff x="4652685" y="1460388"/>
            <a:chExt cx="1023049" cy="1428500"/>
          </a:xfrm>
        </p:grpSpPr>
        <p:sp>
          <p:nvSpPr>
            <p:cNvPr id="31" name="object 4">
              <a:extLst>
                <a:ext uri="{FF2B5EF4-FFF2-40B4-BE49-F238E27FC236}">
                  <a16:creationId xmlns:a16="http://schemas.microsoft.com/office/drawing/2014/main" id="{8F604AEF-C345-4E7E-906D-BFEE0C24995D}"/>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9050">
              <a:solidFill>
                <a:srgbClr val="000000"/>
              </a:solidFill>
            </a:ln>
          </p:spPr>
          <p:txBody>
            <a:bodyPr wrap="square" lIns="0" tIns="0" rIns="0" bIns="0" rtlCol="0"/>
            <a:lstStyle/>
            <a:p>
              <a:endParaRPr/>
            </a:p>
          </p:txBody>
        </p:sp>
        <p:sp>
          <p:nvSpPr>
            <p:cNvPr id="32" name="object 5">
              <a:extLst>
                <a:ext uri="{FF2B5EF4-FFF2-40B4-BE49-F238E27FC236}">
                  <a16:creationId xmlns:a16="http://schemas.microsoft.com/office/drawing/2014/main" id="{39A85D5D-8141-4498-ABB5-6FD163121830}"/>
                </a:ext>
              </a:extLst>
            </p:cNvPr>
            <p:cNvSpPr/>
            <p:nvPr/>
          </p:nvSpPr>
          <p:spPr>
            <a:xfrm>
              <a:off x="4652685" y="2337124"/>
              <a:ext cx="813435" cy="0"/>
            </a:xfrm>
            <a:custGeom>
              <a:avLst/>
              <a:gdLst/>
              <a:ahLst/>
              <a:cxnLst/>
              <a:rect l="l" t="t" r="r" b="b"/>
              <a:pathLst>
                <a:path w="813434">
                  <a:moveTo>
                    <a:pt x="0" y="0"/>
                  </a:moveTo>
                  <a:lnTo>
                    <a:pt x="813295" y="0"/>
                  </a:lnTo>
                </a:path>
              </a:pathLst>
            </a:custGeom>
            <a:ln w="19050">
              <a:solidFill>
                <a:srgbClr val="000000"/>
              </a:solidFill>
            </a:ln>
          </p:spPr>
          <p:txBody>
            <a:bodyPr wrap="square" lIns="0" tIns="0" rIns="0" bIns="0" rtlCol="0"/>
            <a:lstStyle/>
            <a:p>
              <a:endParaRPr/>
            </a:p>
          </p:txBody>
        </p:sp>
        <p:sp>
          <p:nvSpPr>
            <p:cNvPr id="33" name="object 6">
              <a:extLst>
                <a:ext uri="{FF2B5EF4-FFF2-40B4-BE49-F238E27FC236}">
                  <a16:creationId xmlns:a16="http://schemas.microsoft.com/office/drawing/2014/main" id="{89FE0F7B-89DC-4371-84A4-4F8743A13214}"/>
                </a:ext>
              </a:extLst>
            </p:cNvPr>
            <p:cNvSpPr/>
            <p:nvPr/>
          </p:nvSpPr>
          <p:spPr>
            <a:xfrm>
              <a:off x="4856008" y="2133801"/>
              <a:ext cx="407034" cy="0"/>
            </a:xfrm>
            <a:custGeom>
              <a:avLst/>
              <a:gdLst/>
              <a:ahLst/>
              <a:cxnLst/>
              <a:rect l="l" t="t" r="r" b="b"/>
              <a:pathLst>
                <a:path w="407034">
                  <a:moveTo>
                    <a:pt x="0" y="0"/>
                  </a:moveTo>
                  <a:lnTo>
                    <a:pt x="406647" y="0"/>
                  </a:lnTo>
                </a:path>
              </a:pathLst>
            </a:custGeom>
            <a:ln w="19050">
              <a:solidFill>
                <a:srgbClr val="000000"/>
              </a:solidFill>
            </a:ln>
          </p:spPr>
          <p:txBody>
            <a:bodyPr wrap="square" lIns="0" tIns="0" rIns="0" bIns="0" rtlCol="0"/>
            <a:lstStyle/>
            <a:p>
              <a:endParaRPr/>
            </a:p>
          </p:txBody>
        </p:sp>
        <p:sp>
          <p:nvSpPr>
            <p:cNvPr id="34" name="object 7">
              <a:extLst>
                <a:ext uri="{FF2B5EF4-FFF2-40B4-BE49-F238E27FC236}">
                  <a16:creationId xmlns:a16="http://schemas.microsoft.com/office/drawing/2014/main" id="{5477851A-D76F-495A-8885-8A22A3781EF4}"/>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9050">
              <a:solidFill>
                <a:srgbClr val="000000"/>
              </a:solidFill>
            </a:ln>
          </p:spPr>
          <p:txBody>
            <a:bodyPr wrap="square" lIns="0" tIns="0" rIns="0" bIns="0" rtlCol="0"/>
            <a:lstStyle/>
            <a:p>
              <a:endParaRPr/>
            </a:p>
          </p:txBody>
        </p:sp>
        <p:sp>
          <p:nvSpPr>
            <p:cNvPr id="35" name="TextBox 34">
              <a:extLst>
                <a:ext uri="{FF2B5EF4-FFF2-40B4-BE49-F238E27FC236}">
                  <a16:creationId xmlns:a16="http://schemas.microsoft.com/office/drawing/2014/main" id="{CC9DC8BF-40E5-4EC4-B5E8-885F3CE13724}"/>
                </a:ext>
              </a:extLst>
            </p:cNvPr>
            <p:cNvSpPr txBox="1"/>
            <p:nvPr/>
          </p:nvSpPr>
          <p:spPr>
            <a:xfrm>
              <a:off x="5257328" y="1460388"/>
              <a:ext cx="418406" cy="523220"/>
            </a:xfrm>
            <a:prstGeom prst="rect">
              <a:avLst/>
            </a:prstGeom>
            <a:noFill/>
            <a:ln w="19050">
              <a:noFill/>
            </a:ln>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sz="2400" dirty="0"/>
                <a:t>+</a:t>
              </a:r>
            </a:p>
          </p:txBody>
        </p:sp>
        <p:sp>
          <p:nvSpPr>
            <p:cNvPr id="36" name="TextBox 35">
              <a:extLst>
                <a:ext uri="{FF2B5EF4-FFF2-40B4-BE49-F238E27FC236}">
                  <a16:creationId xmlns:a16="http://schemas.microsoft.com/office/drawing/2014/main" id="{FA14EC14-6CF5-4497-97CB-77ED5726EE5A}"/>
                </a:ext>
              </a:extLst>
            </p:cNvPr>
            <p:cNvSpPr txBox="1"/>
            <p:nvPr/>
          </p:nvSpPr>
          <p:spPr>
            <a:xfrm>
              <a:off x="5337265" y="2365668"/>
              <a:ext cx="258532" cy="523220"/>
            </a:xfrm>
            <a:prstGeom prst="rect">
              <a:avLst/>
            </a:prstGeom>
            <a:noFill/>
            <a:ln w="19050">
              <a:noFill/>
            </a:ln>
          </p:spPr>
          <p:txBody>
            <a:bodyPr wrap="square" rtlCol="0">
              <a:spAutoFit/>
            </a:bodyPr>
            <a:lstStyle/>
            <a:p>
              <a:pPr algn="ctr"/>
              <a:r>
                <a:rPr lang="en-US" sz="2400" b="1" dirty="0">
                  <a:latin typeface="Segoe UI Semibold" panose="020B0702040204020203" pitchFamily="34" charset="0"/>
                  <a:cs typeface="Segoe UI Semibold" panose="020B0702040204020203" pitchFamily="34" charset="0"/>
                </a:rPr>
                <a:t>-</a:t>
              </a:r>
            </a:p>
          </p:txBody>
        </p:sp>
      </p:grpSp>
      <p:sp>
        <p:nvSpPr>
          <p:cNvPr id="37" name="Freeform: Shape 36">
            <a:extLst>
              <a:ext uri="{FF2B5EF4-FFF2-40B4-BE49-F238E27FC236}">
                <a16:creationId xmlns:a16="http://schemas.microsoft.com/office/drawing/2014/main" id="{A547F295-8787-44EA-87FB-785C037339D2}"/>
              </a:ext>
            </a:extLst>
          </p:cNvPr>
          <p:cNvSpPr/>
          <p:nvPr/>
        </p:nvSpPr>
        <p:spPr>
          <a:xfrm>
            <a:off x="11313413" y="2493457"/>
            <a:ext cx="2159954"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p>
        </p:txBody>
      </p:sp>
      <p:sp>
        <p:nvSpPr>
          <p:cNvPr id="38" name="Freeform: Shape 37">
            <a:extLst>
              <a:ext uri="{FF2B5EF4-FFF2-40B4-BE49-F238E27FC236}">
                <a16:creationId xmlns:a16="http://schemas.microsoft.com/office/drawing/2014/main" id="{E7566B90-6DAC-44C7-88A5-081E46E51F5A}"/>
              </a:ext>
            </a:extLst>
          </p:cNvPr>
          <p:cNvSpPr/>
          <p:nvPr/>
        </p:nvSpPr>
        <p:spPr>
          <a:xfrm flipV="1">
            <a:off x="11315560" y="4023979"/>
            <a:ext cx="1891037"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solidFill>
                <a:schemeClr val="tx1"/>
              </a:solidFill>
            </a:endParaRPr>
          </a:p>
        </p:txBody>
      </p:sp>
      <p:sp>
        <p:nvSpPr>
          <p:cNvPr id="39" name="TextBox 38">
            <a:extLst>
              <a:ext uri="{FF2B5EF4-FFF2-40B4-BE49-F238E27FC236}">
                <a16:creationId xmlns:a16="http://schemas.microsoft.com/office/drawing/2014/main" id="{9F502D82-F04D-489E-B224-FF10991051FF}"/>
              </a:ext>
            </a:extLst>
          </p:cNvPr>
          <p:cNvSpPr txBox="1"/>
          <p:nvPr/>
        </p:nvSpPr>
        <p:spPr>
          <a:xfrm>
            <a:off x="11688457" y="3450002"/>
            <a:ext cx="882861" cy="307777"/>
          </a:xfrm>
          <a:prstGeom prst="rect">
            <a:avLst/>
          </a:prstGeom>
          <a:noFill/>
          <a:ln w="19050">
            <a:noFill/>
          </a:ln>
        </p:spPr>
        <p:txBody>
          <a:bodyPr wrap="square" rtlCol="0">
            <a:spAutoFit/>
          </a:bodyPr>
          <a:lstStyle/>
          <a:p>
            <a:r>
              <a:rPr lang="en-US" sz="1400" dirty="0">
                <a:latin typeface="Oswald Light" pitchFamily="2" charset="0"/>
              </a:rPr>
              <a:t>Battery</a:t>
            </a:r>
          </a:p>
        </p:txBody>
      </p:sp>
      <p:sp>
        <p:nvSpPr>
          <p:cNvPr id="40" name="Freeform: Shape 39">
            <a:extLst>
              <a:ext uri="{FF2B5EF4-FFF2-40B4-BE49-F238E27FC236}">
                <a16:creationId xmlns:a16="http://schemas.microsoft.com/office/drawing/2014/main" id="{884E2BD8-CB51-4F8D-A83F-562DE1076820}"/>
              </a:ext>
            </a:extLst>
          </p:cNvPr>
          <p:cNvSpPr/>
          <p:nvPr/>
        </p:nvSpPr>
        <p:spPr>
          <a:xfrm flipV="1">
            <a:off x="11192547" y="3920947"/>
            <a:ext cx="2064090" cy="886046"/>
          </a:xfrm>
          <a:custGeom>
            <a:avLst/>
            <a:gdLst>
              <a:gd name="connsiteX0" fmla="*/ 0 w 2324986"/>
              <a:gd name="connsiteY0" fmla="*/ 878958 h 878958"/>
              <a:gd name="connsiteX1" fmla="*/ 0 w 2324986"/>
              <a:gd name="connsiteY1" fmla="*/ 0 h 878958"/>
              <a:gd name="connsiteX2" fmla="*/ 2324986 w 2324986"/>
              <a:gd name="connsiteY2" fmla="*/ 0 h 878958"/>
              <a:gd name="connsiteX3" fmla="*/ 2324986 w 2324986"/>
              <a:gd name="connsiteY3" fmla="*/ 318976 h 878958"/>
              <a:gd name="connsiteX4" fmla="*/ 248093 w 2324986"/>
              <a:gd name="connsiteY4" fmla="*/ 318976 h 878958"/>
              <a:gd name="connsiteX5" fmla="*/ 248093 w 2324986"/>
              <a:gd name="connsiteY5" fmla="*/ 864781 h 878958"/>
              <a:gd name="connsiteX6" fmla="*/ 0 w 2324986"/>
              <a:gd name="connsiteY6" fmla="*/ 878958 h 878958"/>
              <a:gd name="connsiteX0" fmla="*/ 0 w 2324986"/>
              <a:gd name="connsiteY0" fmla="*/ 878958 h 886046"/>
              <a:gd name="connsiteX1" fmla="*/ 0 w 2324986"/>
              <a:gd name="connsiteY1" fmla="*/ 0 h 886046"/>
              <a:gd name="connsiteX2" fmla="*/ 2324986 w 2324986"/>
              <a:gd name="connsiteY2" fmla="*/ 0 h 886046"/>
              <a:gd name="connsiteX3" fmla="*/ 2324986 w 2324986"/>
              <a:gd name="connsiteY3" fmla="*/ 318976 h 886046"/>
              <a:gd name="connsiteX4" fmla="*/ 248093 w 2324986"/>
              <a:gd name="connsiteY4" fmla="*/ 318976 h 886046"/>
              <a:gd name="connsiteX5" fmla="*/ 255181 w 2324986"/>
              <a:gd name="connsiteY5" fmla="*/ 886046 h 886046"/>
              <a:gd name="connsiteX6" fmla="*/ 0 w 2324986"/>
              <a:gd name="connsiteY6" fmla="*/ 878958 h 88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4986" h="886046">
                <a:moveTo>
                  <a:pt x="0" y="878958"/>
                </a:moveTo>
                <a:lnTo>
                  <a:pt x="0" y="0"/>
                </a:lnTo>
                <a:lnTo>
                  <a:pt x="2324986" y="0"/>
                </a:lnTo>
                <a:lnTo>
                  <a:pt x="2324986" y="318976"/>
                </a:lnTo>
                <a:lnTo>
                  <a:pt x="248093" y="318976"/>
                </a:lnTo>
                <a:cubicBezTo>
                  <a:pt x="250456" y="507999"/>
                  <a:pt x="252818" y="697023"/>
                  <a:pt x="255181" y="886046"/>
                </a:cubicBezTo>
                <a:lnTo>
                  <a:pt x="0" y="878958"/>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7B75A36A-5489-443B-8A43-2A8562F08B4E}"/>
              </a:ext>
            </a:extLst>
          </p:cNvPr>
          <p:cNvCxnSpPr>
            <a:cxnSpLocks/>
          </p:cNvCxnSpPr>
          <p:nvPr/>
        </p:nvCxnSpPr>
        <p:spPr>
          <a:xfrm>
            <a:off x="13473367" y="2493457"/>
            <a:ext cx="0" cy="424961"/>
          </a:xfrm>
          <a:prstGeom prst="line">
            <a:avLst/>
          </a:prstGeom>
          <a:ln w="19050">
            <a:solidFill>
              <a:srgbClr val="000000"/>
            </a:solidFill>
          </a:ln>
        </p:spPr>
      </p:cxnSp>
      <p:sp>
        <p:nvSpPr>
          <p:cNvPr id="42" name="Freeform: Shape 41">
            <a:extLst>
              <a:ext uri="{FF2B5EF4-FFF2-40B4-BE49-F238E27FC236}">
                <a16:creationId xmlns:a16="http://schemas.microsoft.com/office/drawing/2014/main" id="{7EA15CDB-FF65-4D5A-8E3E-71895678B037}"/>
              </a:ext>
            </a:extLst>
          </p:cNvPr>
          <p:cNvSpPr/>
          <p:nvPr/>
        </p:nvSpPr>
        <p:spPr>
          <a:xfrm>
            <a:off x="11180037" y="2356903"/>
            <a:ext cx="2479149" cy="880171"/>
          </a:xfrm>
          <a:custGeom>
            <a:avLst/>
            <a:gdLst>
              <a:gd name="connsiteX0" fmla="*/ 0 w 2498708"/>
              <a:gd name="connsiteY0" fmla="*/ 870391 h 870391"/>
              <a:gd name="connsiteX1" fmla="*/ 0 w 2498708"/>
              <a:gd name="connsiteY1" fmla="*/ 0 h 870391"/>
              <a:gd name="connsiteX2" fmla="*/ 2498708 w 2498708"/>
              <a:gd name="connsiteY2" fmla="*/ 0 h 870391"/>
              <a:gd name="connsiteX3" fmla="*/ 2498708 w 2498708"/>
              <a:gd name="connsiteY3" fmla="*/ 860611 h 870391"/>
              <a:gd name="connsiteX4" fmla="*/ 2151530 w 2498708"/>
              <a:gd name="connsiteY4" fmla="*/ 860611 h 870391"/>
              <a:gd name="connsiteX5" fmla="*/ 2151530 w 2498708"/>
              <a:gd name="connsiteY5" fmla="*/ 268941 h 870391"/>
              <a:gd name="connsiteX6" fmla="*/ 249382 w 2498708"/>
              <a:gd name="connsiteY6" fmla="*/ 268941 h 870391"/>
              <a:gd name="connsiteX7" fmla="*/ 249382 w 2498708"/>
              <a:gd name="connsiteY7" fmla="*/ 855722 h 870391"/>
              <a:gd name="connsiteX8" fmla="*/ 0 w 2498708"/>
              <a:gd name="connsiteY8" fmla="*/ 870391 h 87039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51530 w 2498708"/>
              <a:gd name="connsiteY4" fmla="*/ 860611 h 880171"/>
              <a:gd name="connsiteX5" fmla="*/ 2151530 w 2498708"/>
              <a:gd name="connsiteY5" fmla="*/ 268941 h 880171"/>
              <a:gd name="connsiteX6" fmla="*/ 249382 w 2498708"/>
              <a:gd name="connsiteY6" fmla="*/ 268941 h 880171"/>
              <a:gd name="connsiteX7" fmla="*/ 24938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51530 w 2498708"/>
              <a:gd name="connsiteY4" fmla="*/ 860611 h 880171"/>
              <a:gd name="connsiteX5" fmla="*/ 2151530 w 2498708"/>
              <a:gd name="connsiteY5" fmla="*/ 26894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90649 w 2498708"/>
              <a:gd name="connsiteY4" fmla="*/ 865501 h 880171"/>
              <a:gd name="connsiteX5" fmla="*/ 2151530 w 2498708"/>
              <a:gd name="connsiteY5" fmla="*/ 26894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90649 w 2498708"/>
              <a:gd name="connsiteY4" fmla="*/ 865501 h 880171"/>
              <a:gd name="connsiteX5" fmla="*/ 2195538 w 2498708"/>
              <a:gd name="connsiteY5" fmla="*/ 26405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74259 w 2498708"/>
              <a:gd name="connsiteY3" fmla="*/ 860611 h 880171"/>
              <a:gd name="connsiteX4" fmla="*/ 2190649 w 2498708"/>
              <a:gd name="connsiteY4" fmla="*/ 865501 h 880171"/>
              <a:gd name="connsiteX5" fmla="*/ 2195538 w 2498708"/>
              <a:gd name="connsiteY5" fmla="*/ 264051 h 880171"/>
              <a:gd name="connsiteX6" fmla="*/ 249382 w 2498708"/>
              <a:gd name="connsiteY6" fmla="*/ 268941 h 880171"/>
              <a:gd name="connsiteX7" fmla="*/ 254272 w 2498708"/>
              <a:gd name="connsiteY7" fmla="*/ 880171 h 880171"/>
              <a:gd name="connsiteX8" fmla="*/ 0 w 2498708"/>
              <a:gd name="connsiteY8" fmla="*/ 870391 h 880171"/>
              <a:gd name="connsiteX0" fmla="*/ 0 w 2474259"/>
              <a:gd name="connsiteY0" fmla="*/ 870391 h 880171"/>
              <a:gd name="connsiteX1" fmla="*/ 0 w 2474259"/>
              <a:gd name="connsiteY1" fmla="*/ 0 h 880171"/>
              <a:gd name="connsiteX2" fmla="*/ 2464479 w 2474259"/>
              <a:gd name="connsiteY2" fmla="*/ 0 h 880171"/>
              <a:gd name="connsiteX3" fmla="*/ 2474259 w 2474259"/>
              <a:gd name="connsiteY3" fmla="*/ 860611 h 880171"/>
              <a:gd name="connsiteX4" fmla="*/ 2190649 w 2474259"/>
              <a:gd name="connsiteY4" fmla="*/ 865501 h 880171"/>
              <a:gd name="connsiteX5" fmla="*/ 2195538 w 2474259"/>
              <a:gd name="connsiteY5" fmla="*/ 264051 h 880171"/>
              <a:gd name="connsiteX6" fmla="*/ 249382 w 2474259"/>
              <a:gd name="connsiteY6" fmla="*/ 268941 h 880171"/>
              <a:gd name="connsiteX7" fmla="*/ 254272 w 2474259"/>
              <a:gd name="connsiteY7" fmla="*/ 880171 h 880171"/>
              <a:gd name="connsiteX8" fmla="*/ 0 w 247425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860611 h 880171"/>
              <a:gd name="connsiteX4" fmla="*/ 2190649 w 2479149"/>
              <a:gd name="connsiteY4" fmla="*/ 865501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860611 h 880171"/>
              <a:gd name="connsiteX4" fmla="*/ 218087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8087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20532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92620 w 2479149"/>
              <a:gd name="connsiteY4" fmla="*/ 6607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92620 w 2479149"/>
              <a:gd name="connsiteY4" fmla="*/ 5718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8492 w 2479149"/>
              <a:gd name="connsiteY3" fmla="*/ 583927 h 880171"/>
              <a:gd name="connsiteX4" fmla="*/ 2192620 w 2479149"/>
              <a:gd name="connsiteY4" fmla="*/ 5718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149" h="880171">
                <a:moveTo>
                  <a:pt x="0" y="870391"/>
                </a:moveTo>
                <a:lnTo>
                  <a:pt x="0" y="0"/>
                </a:lnTo>
                <a:lnTo>
                  <a:pt x="2479149" y="0"/>
                </a:lnTo>
                <a:lnTo>
                  <a:pt x="2478492" y="583927"/>
                </a:lnTo>
                <a:lnTo>
                  <a:pt x="2192620" y="571884"/>
                </a:lnTo>
                <a:cubicBezTo>
                  <a:pt x="2194250" y="371401"/>
                  <a:pt x="2193908" y="464534"/>
                  <a:pt x="2195538" y="264051"/>
                </a:cubicBezTo>
                <a:lnTo>
                  <a:pt x="249382" y="268941"/>
                </a:lnTo>
                <a:lnTo>
                  <a:pt x="254272" y="880171"/>
                </a:lnTo>
                <a:lnTo>
                  <a:pt x="0" y="870391"/>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Straight Connector 42">
            <a:extLst>
              <a:ext uri="{FF2B5EF4-FFF2-40B4-BE49-F238E27FC236}">
                <a16:creationId xmlns:a16="http://schemas.microsoft.com/office/drawing/2014/main" id="{519D35BC-27B4-4F46-B7BC-B5D92227AE80}"/>
              </a:ext>
            </a:extLst>
          </p:cNvPr>
          <p:cNvCxnSpPr>
            <a:cxnSpLocks/>
          </p:cNvCxnSpPr>
          <p:nvPr/>
        </p:nvCxnSpPr>
        <p:spPr>
          <a:xfrm>
            <a:off x="13473367" y="3512881"/>
            <a:ext cx="0" cy="424961"/>
          </a:xfrm>
          <a:prstGeom prst="line">
            <a:avLst/>
          </a:prstGeom>
          <a:ln w="19050">
            <a:solidFill>
              <a:srgbClr val="000000"/>
            </a:solidFill>
          </a:ln>
        </p:spPr>
      </p:cxnSp>
      <p:sp>
        <p:nvSpPr>
          <p:cNvPr id="44" name="Rectangle: Rounded Corners 43">
            <a:extLst>
              <a:ext uri="{FF2B5EF4-FFF2-40B4-BE49-F238E27FC236}">
                <a16:creationId xmlns:a16="http://schemas.microsoft.com/office/drawing/2014/main" id="{F62D0025-6CC3-4105-AE95-9CC3B3B4D93D}"/>
              </a:ext>
            </a:extLst>
          </p:cNvPr>
          <p:cNvSpPr/>
          <p:nvPr/>
        </p:nvSpPr>
        <p:spPr>
          <a:xfrm>
            <a:off x="13381371" y="3504878"/>
            <a:ext cx="254941" cy="431678"/>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5" name="Group 64">
            <a:extLst>
              <a:ext uri="{FF2B5EF4-FFF2-40B4-BE49-F238E27FC236}">
                <a16:creationId xmlns:a16="http://schemas.microsoft.com/office/drawing/2014/main" id="{4EB4FABB-F12D-4364-B758-EC7EEBA6B801}"/>
              </a:ext>
            </a:extLst>
          </p:cNvPr>
          <p:cNvGrpSpPr/>
          <p:nvPr/>
        </p:nvGrpSpPr>
        <p:grpSpPr>
          <a:xfrm rot="16200000">
            <a:off x="13165057" y="4235858"/>
            <a:ext cx="1025398" cy="696291"/>
            <a:chOff x="13421193" y="4392435"/>
            <a:chExt cx="1025398" cy="696291"/>
          </a:xfrm>
        </p:grpSpPr>
        <p:sp>
          <p:nvSpPr>
            <p:cNvPr id="55" name="Rectangle 54">
              <a:extLst>
                <a:ext uri="{FF2B5EF4-FFF2-40B4-BE49-F238E27FC236}">
                  <a16:creationId xmlns:a16="http://schemas.microsoft.com/office/drawing/2014/main" id="{A4B94BC3-6B21-42D0-B06D-9684438D8F22}"/>
                </a:ext>
              </a:extLst>
            </p:cNvPr>
            <p:cNvSpPr/>
            <p:nvPr/>
          </p:nvSpPr>
          <p:spPr>
            <a:xfrm>
              <a:off x="13707466" y="4536401"/>
              <a:ext cx="501237" cy="17476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7" name="Group 56">
              <a:extLst>
                <a:ext uri="{FF2B5EF4-FFF2-40B4-BE49-F238E27FC236}">
                  <a16:creationId xmlns:a16="http://schemas.microsoft.com/office/drawing/2014/main" id="{A633454F-262C-4E56-9A3E-A27D72B495F1}"/>
                </a:ext>
              </a:extLst>
            </p:cNvPr>
            <p:cNvGrpSpPr/>
            <p:nvPr/>
          </p:nvGrpSpPr>
          <p:grpSpPr>
            <a:xfrm rot="5400000">
              <a:off x="13585746" y="4227882"/>
              <a:ext cx="696291" cy="1025398"/>
              <a:chOff x="9741995" y="1662991"/>
              <a:chExt cx="915532" cy="1348265"/>
            </a:xfrm>
          </p:grpSpPr>
          <p:grpSp>
            <p:nvGrpSpPr>
              <p:cNvPr id="59" name="Group 58">
                <a:extLst>
                  <a:ext uri="{FF2B5EF4-FFF2-40B4-BE49-F238E27FC236}">
                    <a16:creationId xmlns:a16="http://schemas.microsoft.com/office/drawing/2014/main" id="{9AE098F4-A832-431C-9C1D-C242A9331263}"/>
                  </a:ext>
                </a:extLst>
              </p:cNvPr>
              <p:cNvGrpSpPr/>
              <p:nvPr/>
            </p:nvGrpSpPr>
            <p:grpSpPr>
              <a:xfrm rot="5400000">
                <a:off x="9427485" y="1977501"/>
                <a:ext cx="1348265" cy="719245"/>
                <a:chOff x="2369197" y="3051924"/>
                <a:chExt cx="2891345" cy="1542415"/>
              </a:xfrm>
            </p:grpSpPr>
            <p:sp>
              <p:nvSpPr>
                <p:cNvPr id="63" name="object 3">
                  <a:extLst>
                    <a:ext uri="{FF2B5EF4-FFF2-40B4-BE49-F238E27FC236}">
                      <a16:creationId xmlns:a16="http://schemas.microsoft.com/office/drawing/2014/main" id="{C8040A50-E995-4E9C-90D5-A86E185AE64C}"/>
                    </a:ext>
                  </a:extLst>
                </p:cNvPr>
                <p:cNvSpPr/>
                <p:nvPr/>
              </p:nvSpPr>
              <p:spPr>
                <a:xfrm>
                  <a:off x="2369197" y="3844874"/>
                  <a:ext cx="873125" cy="0"/>
                </a:xfrm>
                <a:custGeom>
                  <a:avLst/>
                  <a:gdLst/>
                  <a:ahLst/>
                  <a:cxnLst/>
                  <a:rect l="l" t="t" r="r" b="b"/>
                  <a:pathLst>
                    <a:path w="873125">
                      <a:moveTo>
                        <a:pt x="0" y="0"/>
                      </a:moveTo>
                      <a:lnTo>
                        <a:pt x="872680" y="0"/>
                      </a:lnTo>
                    </a:path>
                  </a:pathLst>
                </a:custGeom>
                <a:ln w="19050">
                  <a:solidFill>
                    <a:srgbClr val="000000"/>
                  </a:solidFill>
                </a:ln>
              </p:spPr>
              <p:txBody>
                <a:bodyPr wrap="square" lIns="0" tIns="0" rIns="0" bIns="0" rtlCol="0"/>
                <a:lstStyle/>
                <a:p>
                  <a:endParaRPr/>
                </a:p>
              </p:txBody>
            </p:sp>
            <p:sp>
              <p:nvSpPr>
                <p:cNvPr id="64" name="object 4">
                  <a:extLst>
                    <a:ext uri="{FF2B5EF4-FFF2-40B4-BE49-F238E27FC236}">
                      <a16:creationId xmlns:a16="http://schemas.microsoft.com/office/drawing/2014/main" id="{BA41FD77-0EE6-49F3-803C-C19360A50F39}"/>
                    </a:ext>
                  </a:extLst>
                </p:cNvPr>
                <p:cNvSpPr/>
                <p:nvPr/>
              </p:nvSpPr>
              <p:spPr>
                <a:xfrm>
                  <a:off x="3241878" y="3051924"/>
                  <a:ext cx="2018664"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19050">
                  <a:solidFill>
                    <a:srgbClr val="000000"/>
                  </a:solidFill>
                </a:ln>
              </p:spPr>
              <p:txBody>
                <a:bodyPr wrap="square" lIns="0" tIns="0" rIns="0" bIns="0" rtlCol="0"/>
                <a:lstStyle/>
                <a:p>
                  <a:endParaRPr/>
                </a:p>
              </p:txBody>
            </p:sp>
          </p:grpSp>
          <p:grpSp>
            <p:nvGrpSpPr>
              <p:cNvPr id="60" name="Group 59">
                <a:extLst>
                  <a:ext uri="{FF2B5EF4-FFF2-40B4-BE49-F238E27FC236}">
                    <a16:creationId xmlns:a16="http://schemas.microsoft.com/office/drawing/2014/main" id="{29E7BDAB-D692-4580-B456-43066CDEB631}"/>
                  </a:ext>
                </a:extLst>
              </p:cNvPr>
              <p:cNvGrpSpPr/>
              <p:nvPr/>
            </p:nvGrpSpPr>
            <p:grpSpPr>
              <a:xfrm flipH="1">
                <a:off x="10313582" y="2269998"/>
                <a:ext cx="343945" cy="161391"/>
                <a:chOff x="10359158" y="5579351"/>
                <a:chExt cx="195681" cy="91820"/>
              </a:xfrm>
            </p:grpSpPr>
            <p:cxnSp>
              <p:nvCxnSpPr>
                <p:cNvPr id="61" name="Straight Arrow Connector 60">
                  <a:extLst>
                    <a:ext uri="{FF2B5EF4-FFF2-40B4-BE49-F238E27FC236}">
                      <a16:creationId xmlns:a16="http://schemas.microsoft.com/office/drawing/2014/main" id="{BB0AF70A-6901-460A-81FC-962BFBB86A6A}"/>
                    </a:ext>
                  </a:extLst>
                </p:cNvPr>
                <p:cNvCxnSpPr>
                  <a:cxnSpLocks/>
                </p:cNvCxnSpPr>
                <p:nvPr/>
              </p:nvCxnSpPr>
              <p:spPr>
                <a:xfrm rot="18900000" flipH="1">
                  <a:off x="10394344" y="567117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485E4F70-D43C-4F8D-B5A7-EA98DDCD1E57}"/>
                    </a:ext>
                  </a:extLst>
                </p:cNvPr>
                <p:cNvCxnSpPr>
                  <a:cxnSpLocks/>
                </p:cNvCxnSpPr>
                <p:nvPr/>
              </p:nvCxnSpPr>
              <p:spPr>
                <a:xfrm rot="18900000" flipH="1">
                  <a:off x="10359158" y="557935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grpSp>
      <p:sp>
        <p:nvSpPr>
          <p:cNvPr id="66" name="Rectangle: Rounded Corners 65">
            <a:extLst>
              <a:ext uri="{FF2B5EF4-FFF2-40B4-BE49-F238E27FC236}">
                <a16:creationId xmlns:a16="http://schemas.microsoft.com/office/drawing/2014/main" id="{CB70B47F-6306-4E5E-9BF7-5DAE60F917FC}"/>
              </a:ext>
            </a:extLst>
          </p:cNvPr>
          <p:cNvSpPr/>
          <p:nvPr/>
        </p:nvSpPr>
        <p:spPr>
          <a:xfrm>
            <a:off x="13487638" y="4053944"/>
            <a:ext cx="229742" cy="301333"/>
          </a:xfrm>
          <a:prstGeom prst="roundRect">
            <a:avLst/>
          </a:prstGeom>
          <a:solidFill>
            <a:srgbClr val="00B050">
              <a:alpha val="50000"/>
            </a:srgbClr>
          </a:solidFill>
          <a:ln w="9525">
            <a:solidFill>
              <a:srgbClr val="00B05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Rounded Corners 66">
            <a:extLst>
              <a:ext uri="{FF2B5EF4-FFF2-40B4-BE49-F238E27FC236}">
                <a16:creationId xmlns:a16="http://schemas.microsoft.com/office/drawing/2014/main" id="{AEED7094-2040-4F43-9C17-B661C5158568}"/>
              </a:ext>
            </a:extLst>
          </p:cNvPr>
          <p:cNvSpPr/>
          <p:nvPr/>
        </p:nvSpPr>
        <p:spPr>
          <a:xfrm>
            <a:off x="13473367" y="4771536"/>
            <a:ext cx="244011" cy="396773"/>
          </a:xfrm>
          <a:prstGeom prst="roundRect">
            <a:avLst/>
          </a:prstGeom>
          <a:solidFill>
            <a:srgbClr val="FFC000">
              <a:alpha val="50000"/>
            </a:srgbClr>
          </a:solidFill>
          <a:ln w="9525">
            <a:solidFill>
              <a:schemeClr val="accent4">
                <a:lumMod val="50000"/>
                <a:alpha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EC42C7DE-4EBC-44F6-9263-15020FF8C3FA}"/>
              </a:ext>
            </a:extLst>
          </p:cNvPr>
          <p:cNvSpPr txBox="1"/>
          <p:nvPr/>
        </p:nvSpPr>
        <p:spPr>
          <a:xfrm>
            <a:off x="14041518" y="4455706"/>
            <a:ext cx="1164284" cy="446276"/>
          </a:xfrm>
          <a:prstGeom prst="rect">
            <a:avLst/>
          </a:prstGeom>
          <a:noFill/>
          <a:ln w="19050">
            <a:noFill/>
          </a:ln>
        </p:spPr>
        <p:txBody>
          <a:bodyPr wrap="square" rtlCol="0">
            <a:spAutoFit/>
          </a:bodyPr>
          <a:lstStyle/>
          <a:p>
            <a:r>
              <a:rPr lang="en-US" sz="1400" dirty="0">
                <a:latin typeface="Oswald Light" pitchFamily="2" charset="0"/>
              </a:rPr>
              <a:t>LED</a:t>
            </a:r>
          </a:p>
          <a:p>
            <a:endParaRPr lang="en-US" sz="800" dirty="0">
              <a:latin typeface="Oswald Light" pitchFamily="2" charset="0"/>
            </a:endParaRPr>
          </a:p>
        </p:txBody>
      </p:sp>
      <p:sp>
        <p:nvSpPr>
          <p:cNvPr id="70" name="TextBox 69">
            <a:extLst>
              <a:ext uri="{FF2B5EF4-FFF2-40B4-BE49-F238E27FC236}">
                <a16:creationId xmlns:a16="http://schemas.microsoft.com/office/drawing/2014/main" id="{18181D72-47C5-4B53-84B3-ED28E7B0DC6B}"/>
              </a:ext>
            </a:extLst>
          </p:cNvPr>
          <p:cNvSpPr txBox="1"/>
          <p:nvPr/>
        </p:nvSpPr>
        <p:spPr>
          <a:xfrm>
            <a:off x="304800" y="1048113"/>
            <a:ext cx="11653284" cy="523220"/>
          </a:xfrm>
          <a:prstGeom prst="rect">
            <a:avLst/>
          </a:prstGeom>
          <a:noFill/>
        </p:spPr>
        <p:txBody>
          <a:bodyPr wrap="square" rtlCol="0">
            <a:spAutoFit/>
          </a:bodyPr>
          <a:lstStyle/>
          <a:p>
            <a:pPr algn="ctr"/>
            <a:r>
              <a:rPr lang="en-US" sz="2800" dirty="0">
                <a:latin typeface="Bebas Neue" panose="020B0606020202050201" pitchFamily="34" charset="0"/>
              </a:rPr>
              <a:t>Step 3: add the led (but not yet connected)</a:t>
            </a:r>
          </a:p>
        </p:txBody>
      </p:sp>
    </p:spTree>
    <p:extLst>
      <p:ext uri="{BB962C8B-B14F-4D97-AF65-F5344CB8AC3E}">
        <p14:creationId xmlns:p14="http://schemas.microsoft.com/office/powerpoint/2010/main" val="5962495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FA708B0-A399-4ACB-9D31-EA18DDA07EF8}"/>
              </a:ext>
            </a:extLst>
          </p:cNvPr>
          <p:cNvPicPr>
            <a:picLocks noChangeAspect="1"/>
          </p:cNvPicPr>
          <p:nvPr/>
        </p:nvPicPr>
        <p:blipFill>
          <a:blip r:embed="rId2"/>
          <a:stretch>
            <a:fillRect/>
          </a:stretch>
        </p:blipFill>
        <p:spPr>
          <a:xfrm>
            <a:off x="-4044913" y="1900128"/>
            <a:ext cx="3772439" cy="1633427"/>
          </a:xfrm>
          <a:prstGeom prst="rect">
            <a:avLst/>
          </a:prstGeom>
        </p:spPr>
      </p:pic>
      <p:pic>
        <p:nvPicPr>
          <p:cNvPr id="7" name="Picture 6">
            <a:extLst>
              <a:ext uri="{FF2B5EF4-FFF2-40B4-BE49-F238E27FC236}">
                <a16:creationId xmlns:a16="http://schemas.microsoft.com/office/drawing/2014/main" id="{59DC8B83-A2BC-4EC7-A250-8B8F40474E2D}"/>
              </a:ext>
            </a:extLst>
          </p:cNvPr>
          <p:cNvPicPr>
            <a:picLocks noChangeAspect="1"/>
          </p:cNvPicPr>
          <p:nvPr/>
        </p:nvPicPr>
        <p:blipFill>
          <a:blip r:embed="rId3"/>
          <a:stretch>
            <a:fillRect/>
          </a:stretch>
        </p:blipFill>
        <p:spPr>
          <a:xfrm>
            <a:off x="-4705313" y="-1186374"/>
            <a:ext cx="4268197" cy="2372747"/>
          </a:xfrm>
          <a:prstGeom prst="rect">
            <a:avLst/>
          </a:prstGeom>
        </p:spPr>
      </p:pic>
      <p:pic>
        <p:nvPicPr>
          <p:cNvPr id="9" name="Picture 8">
            <a:extLst>
              <a:ext uri="{FF2B5EF4-FFF2-40B4-BE49-F238E27FC236}">
                <a16:creationId xmlns:a16="http://schemas.microsoft.com/office/drawing/2014/main" id="{2296B645-3B23-4F3B-8801-46A6E6211C69}"/>
              </a:ext>
            </a:extLst>
          </p:cNvPr>
          <p:cNvPicPr>
            <a:picLocks noChangeAspect="1"/>
          </p:cNvPicPr>
          <p:nvPr/>
        </p:nvPicPr>
        <p:blipFill>
          <a:blip r:embed="rId4"/>
          <a:stretch>
            <a:fillRect/>
          </a:stretch>
        </p:blipFill>
        <p:spPr>
          <a:xfrm>
            <a:off x="696432" y="2100662"/>
            <a:ext cx="10352567" cy="3036753"/>
          </a:xfrm>
          <a:prstGeom prst="rect">
            <a:avLst/>
          </a:prstGeom>
        </p:spPr>
      </p:pic>
      <p:sp>
        <p:nvSpPr>
          <p:cNvPr id="20" name="Freeform: Shape 19">
            <a:extLst>
              <a:ext uri="{FF2B5EF4-FFF2-40B4-BE49-F238E27FC236}">
                <a16:creationId xmlns:a16="http://schemas.microsoft.com/office/drawing/2014/main" id="{7BF16DEA-629B-4D21-91D5-70D2F456BB70}"/>
              </a:ext>
            </a:extLst>
          </p:cNvPr>
          <p:cNvSpPr/>
          <p:nvPr/>
        </p:nvSpPr>
        <p:spPr>
          <a:xfrm rot="1890778">
            <a:off x="4411515" y="3158904"/>
            <a:ext cx="1663700" cy="749300"/>
          </a:xfrm>
          <a:custGeom>
            <a:avLst/>
            <a:gdLst>
              <a:gd name="connsiteX0" fmla="*/ 0 w 1663700"/>
              <a:gd name="connsiteY0" fmla="*/ 749300 h 749300"/>
              <a:gd name="connsiteX1" fmla="*/ 1498600 w 1663700"/>
              <a:gd name="connsiteY1" fmla="*/ 0 h 749300"/>
              <a:gd name="connsiteX2" fmla="*/ 1663700 w 1663700"/>
              <a:gd name="connsiteY2" fmla="*/ 552450 h 749300"/>
              <a:gd name="connsiteX3" fmla="*/ 0 w 1663700"/>
              <a:gd name="connsiteY3" fmla="*/ 749300 h 749300"/>
            </a:gdLst>
            <a:ahLst/>
            <a:cxnLst>
              <a:cxn ang="0">
                <a:pos x="connsiteX0" y="connsiteY0"/>
              </a:cxn>
              <a:cxn ang="0">
                <a:pos x="connsiteX1" y="connsiteY1"/>
              </a:cxn>
              <a:cxn ang="0">
                <a:pos x="connsiteX2" y="connsiteY2"/>
              </a:cxn>
              <a:cxn ang="0">
                <a:pos x="connsiteX3" y="connsiteY3"/>
              </a:cxn>
            </a:cxnLst>
            <a:rect l="l" t="t" r="r" b="b"/>
            <a:pathLst>
              <a:path w="1663700" h="749300">
                <a:moveTo>
                  <a:pt x="0" y="749300"/>
                </a:moveTo>
                <a:lnTo>
                  <a:pt x="1498600" y="0"/>
                </a:lnTo>
                <a:lnTo>
                  <a:pt x="1663700" y="552450"/>
                </a:lnTo>
                <a:lnTo>
                  <a:pt x="0" y="749300"/>
                </a:lnTo>
                <a:close/>
              </a:path>
            </a:pathLst>
          </a:custGeom>
          <a:solidFill>
            <a:schemeClr val="bg1">
              <a:alpha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 name="Group 12">
            <a:extLst>
              <a:ext uri="{FF2B5EF4-FFF2-40B4-BE49-F238E27FC236}">
                <a16:creationId xmlns:a16="http://schemas.microsoft.com/office/drawing/2014/main" id="{E4A18BDF-2D30-4FA0-80A5-E32AA6911855}"/>
              </a:ext>
            </a:extLst>
          </p:cNvPr>
          <p:cNvGrpSpPr/>
          <p:nvPr/>
        </p:nvGrpSpPr>
        <p:grpSpPr>
          <a:xfrm>
            <a:off x="5739365" y="3047899"/>
            <a:ext cx="1633428" cy="1633428"/>
            <a:chOff x="5581650" y="296267"/>
            <a:chExt cx="1633428" cy="1633428"/>
          </a:xfrm>
        </p:grpSpPr>
        <p:sp>
          <p:nvSpPr>
            <p:cNvPr id="12" name="Oval 11">
              <a:extLst>
                <a:ext uri="{FF2B5EF4-FFF2-40B4-BE49-F238E27FC236}">
                  <a16:creationId xmlns:a16="http://schemas.microsoft.com/office/drawing/2014/main" id="{8393A71C-3483-41C8-9121-9EC82837273D}"/>
                </a:ext>
              </a:extLst>
            </p:cNvPr>
            <p:cNvSpPr/>
            <p:nvPr/>
          </p:nvSpPr>
          <p:spPr>
            <a:xfrm>
              <a:off x="5581650" y="296267"/>
              <a:ext cx="1633428" cy="1633428"/>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51B0244F-FD7B-4948-8677-1A4E4AE6E954}"/>
                </a:ext>
              </a:extLst>
            </p:cNvPr>
            <p:cNvPicPr>
              <a:picLocks noChangeAspect="1"/>
            </p:cNvPicPr>
            <p:nvPr/>
          </p:nvPicPr>
          <p:blipFill>
            <a:blip r:embed="rId5"/>
            <a:stretch>
              <a:fillRect/>
            </a:stretch>
          </p:blipFill>
          <p:spPr>
            <a:xfrm rot="16200000">
              <a:off x="5675563" y="853334"/>
              <a:ext cx="1445602" cy="519294"/>
            </a:xfrm>
            <a:prstGeom prst="rect">
              <a:avLst/>
            </a:prstGeom>
          </p:spPr>
        </p:pic>
      </p:grpSp>
      <p:sp>
        <p:nvSpPr>
          <p:cNvPr id="21" name="TextBox 20">
            <a:extLst>
              <a:ext uri="{FF2B5EF4-FFF2-40B4-BE49-F238E27FC236}">
                <a16:creationId xmlns:a16="http://schemas.microsoft.com/office/drawing/2014/main" id="{F23F1091-D1DB-4F93-B98E-88616FA011EB}"/>
              </a:ext>
            </a:extLst>
          </p:cNvPr>
          <p:cNvSpPr txBox="1"/>
          <p:nvPr/>
        </p:nvSpPr>
        <p:spPr>
          <a:xfrm>
            <a:off x="1244600" y="1668083"/>
            <a:ext cx="9937750" cy="523220"/>
          </a:xfrm>
          <a:prstGeom prst="rect">
            <a:avLst/>
          </a:prstGeom>
          <a:noFill/>
        </p:spPr>
        <p:txBody>
          <a:bodyPr wrap="square" rtlCol="0">
            <a:spAutoFit/>
          </a:bodyPr>
          <a:lstStyle/>
          <a:p>
            <a:pPr algn="ctr"/>
            <a:r>
              <a:rPr lang="en-US" sz="2800" dirty="0">
                <a:latin typeface="Bebas Neue" panose="020B0606020202050201" pitchFamily="34" charset="0"/>
              </a:rPr>
              <a:t>Do </a:t>
            </a:r>
            <a:r>
              <a:rPr lang="en-US" sz="2800" u="sng" dirty="0">
                <a:latin typeface="Bebas Neue" panose="020B0606020202050201" pitchFamily="34" charset="0"/>
              </a:rPr>
              <a:t>not</a:t>
            </a:r>
            <a:r>
              <a:rPr lang="en-US" sz="2800" dirty="0">
                <a:latin typeface="Bebas Neue" panose="020B0606020202050201" pitchFamily="34" charset="0"/>
              </a:rPr>
              <a:t> place a component vertically  in a column</a:t>
            </a:r>
          </a:p>
        </p:txBody>
      </p:sp>
      <p:sp>
        <p:nvSpPr>
          <p:cNvPr id="22" name="TextBox 21">
            <a:extLst>
              <a:ext uri="{FF2B5EF4-FFF2-40B4-BE49-F238E27FC236}">
                <a16:creationId xmlns:a16="http://schemas.microsoft.com/office/drawing/2014/main" id="{21A3F79A-C1DC-488B-AD46-20F68A5E28CD}"/>
              </a:ext>
            </a:extLst>
          </p:cNvPr>
          <p:cNvSpPr txBox="1"/>
          <p:nvPr/>
        </p:nvSpPr>
        <p:spPr>
          <a:xfrm>
            <a:off x="7059335" y="3402947"/>
            <a:ext cx="4268197" cy="923330"/>
          </a:xfrm>
          <a:prstGeom prst="rect">
            <a:avLst/>
          </a:prstGeom>
          <a:solidFill>
            <a:schemeClr val="bg1"/>
          </a:solidFill>
          <a:ln>
            <a:solidFill>
              <a:schemeClr val="tx1"/>
            </a:solidFill>
          </a:ln>
        </p:spPr>
        <p:txBody>
          <a:bodyPr wrap="square" rtlCol="0">
            <a:spAutoFit/>
          </a:bodyPr>
          <a:lstStyle/>
          <a:p>
            <a:r>
              <a:rPr lang="en-US" dirty="0">
                <a:latin typeface="Segoe Condensed" panose="020B0606040200020203" pitchFamily="34" charset="0"/>
              </a:rPr>
              <a:t>Placing the LED in this orientation such that both legs are in the same column would be like wiring both legs together. Don’t do this!</a:t>
            </a:r>
          </a:p>
        </p:txBody>
      </p:sp>
    </p:spTree>
    <p:extLst>
      <p:ext uri="{BB962C8B-B14F-4D97-AF65-F5344CB8AC3E}">
        <p14:creationId xmlns:p14="http://schemas.microsoft.com/office/powerpoint/2010/main" val="383058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tangle 57">
            <a:extLst>
              <a:ext uri="{FF2B5EF4-FFF2-40B4-BE49-F238E27FC236}">
                <a16:creationId xmlns:a16="http://schemas.microsoft.com/office/drawing/2014/main" id="{3D12A781-3618-4F11-BD02-24E18869644A}"/>
              </a:ext>
            </a:extLst>
          </p:cNvPr>
          <p:cNvSpPr/>
          <p:nvPr/>
        </p:nvSpPr>
        <p:spPr>
          <a:xfrm>
            <a:off x="-1679941" y="857251"/>
            <a:ext cx="15998456" cy="46716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D31F207-C6DC-45AD-B023-B43A422848B9}"/>
              </a:ext>
            </a:extLst>
          </p:cNvPr>
          <p:cNvPicPr>
            <a:picLocks noChangeAspect="1"/>
          </p:cNvPicPr>
          <p:nvPr/>
        </p:nvPicPr>
        <p:blipFill>
          <a:blip r:embed="rId2"/>
          <a:stretch>
            <a:fillRect/>
          </a:stretch>
        </p:blipFill>
        <p:spPr>
          <a:xfrm>
            <a:off x="-1679941" y="1484751"/>
            <a:ext cx="12192000" cy="3888497"/>
          </a:xfrm>
          <a:prstGeom prst="rect">
            <a:avLst/>
          </a:prstGeom>
        </p:spPr>
      </p:pic>
      <p:sp>
        <p:nvSpPr>
          <p:cNvPr id="6" name="Rectangle 5">
            <a:extLst>
              <a:ext uri="{FF2B5EF4-FFF2-40B4-BE49-F238E27FC236}">
                <a16:creationId xmlns:a16="http://schemas.microsoft.com/office/drawing/2014/main" id="{8DC46F84-A168-4866-B2CD-240C1BD792F4}"/>
              </a:ext>
            </a:extLst>
          </p:cNvPr>
          <p:cNvSpPr/>
          <p:nvPr/>
        </p:nvSpPr>
        <p:spPr>
          <a:xfrm>
            <a:off x="1711441" y="2257063"/>
            <a:ext cx="8096491" cy="128704"/>
          </a:xfrm>
          <a:prstGeom prst="rect">
            <a:avLst/>
          </a:pr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FA1222C-ED29-4083-B992-6A26C39DA146}"/>
              </a:ext>
            </a:extLst>
          </p:cNvPr>
          <p:cNvSpPr/>
          <p:nvPr/>
        </p:nvSpPr>
        <p:spPr>
          <a:xfrm>
            <a:off x="1711441" y="2411744"/>
            <a:ext cx="8096491" cy="128704"/>
          </a:xfrm>
          <a:prstGeom prst="rect">
            <a:avLst/>
          </a:pr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5EFEBC2-303D-41C7-95E0-C133ED3AAB1B}"/>
              </a:ext>
            </a:extLst>
          </p:cNvPr>
          <p:cNvCxnSpPr>
            <a:cxnSpLocks/>
          </p:cNvCxnSpPr>
          <p:nvPr/>
        </p:nvCxnSpPr>
        <p:spPr>
          <a:xfrm flipH="1">
            <a:off x="8707235" y="2012704"/>
            <a:ext cx="78134" cy="2180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DCFD0D0-20B8-431E-8F8C-81FE2D4F1FD1}"/>
              </a:ext>
            </a:extLst>
          </p:cNvPr>
          <p:cNvSpPr/>
          <p:nvPr/>
        </p:nvSpPr>
        <p:spPr>
          <a:xfrm>
            <a:off x="8249142" y="1698129"/>
            <a:ext cx="1105382" cy="318723"/>
          </a:xfrm>
          <a:prstGeom prst="rect">
            <a:avLst/>
          </a:prstGeom>
          <a:solidFill>
            <a:srgbClr val="CC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A</a:t>
            </a:r>
          </a:p>
        </p:txBody>
      </p:sp>
      <p:cxnSp>
        <p:nvCxnSpPr>
          <p:cNvPr id="10" name="Straight Connector 9">
            <a:extLst>
              <a:ext uri="{FF2B5EF4-FFF2-40B4-BE49-F238E27FC236}">
                <a16:creationId xmlns:a16="http://schemas.microsoft.com/office/drawing/2014/main" id="{A47DBED1-C515-41F6-9BDB-BBC2CCE302D9}"/>
              </a:ext>
            </a:extLst>
          </p:cNvPr>
          <p:cNvCxnSpPr>
            <a:cxnSpLocks/>
          </p:cNvCxnSpPr>
          <p:nvPr/>
        </p:nvCxnSpPr>
        <p:spPr>
          <a:xfrm>
            <a:off x="8978280" y="2590132"/>
            <a:ext cx="158321" cy="221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23F2C76-C0DF-43DE-A719-89A01A4B2293}"/>
              </a:ext>
            </a:extLst>
          </p:cNvPr>
          <p:cNvSpPr/>
          <p:nvPr/>
        </p:nvSpPr>
        <p:spPr>
          <a:xfrm>
            <a:off x="8702550" y="2778752"/>
            <a:ext cx="1105382" cy="318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B</a:t>
            </a:r>
          </a:p>
        </p:txBody>
      </p:sp>
      <p:sp>
        <p:nvSpPr>
          <p:cNvPr id="12" name="Rectangle: Rounded Corners 11">
            <a:extLst>
              <a:ext uri="{FF2B5EF4-FFF2-40B4-BE49-F238E27FC236}">
                <a16:creationId xmlns:a16="http://schemas.microsoft.com/office/drawing/2014/main" id="{FCC943C7-DF9E-454B-A26C-09D0AB1612CB}"/>
              </a:ext>
            </a:extLst>
          </p:cNvPr>
          <p:cNvSpPr/>
          <p:nvPr/>
        </p:nvSpPr>
        <p:spPr>
          <a:xfrm>
            <a:off x="3087677" y="2811647"/>
            <a:ext cx="131928" cy="650335"/>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AC71E8C-6317-45A5-806C-F0D51C48CC7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939" y1="59195" x2="79394" y2="59195"/>
                      </a14:backgroundRemoval>
                    </a14:imgEffect>
                  </a14:imgLayer>
                </a14:imgProps>
              </a:ext>
            </a:extLst>
          </a:blip>
          <a:srcRect l="55143" t="45718" r="17697" b="25754"/>
          <a:stretch/>
        </p:blipFill>
        <p:spPr>
          <a:xfrm rot="5400000">
            <a:off x="2851114" y="2474796"/>
            <a:ext cx="591406" cy="327547"/>
          </a:xfrm>
          <a:prstGeom prst="rect">
            <a:avLst/>
          </a:prstGeom>
        </p:spPr>
      </p:pic>
      <p:cxnSp>
        <p:nvCxnSpPr>
          <p:cNvPr id="14" name="Straight Connector 13">
            <a:extLst>
              <a:ext uri="{FF2B5EF4-FFF2-40B4-BE49-F238E27FC236}">
                <a16:creationId xmlns:a16="http://schemas.microsoft.com/office/drawing/2014/main" id="{55FB4C6D-2557-4A1C-A5A1-7ED05D673A1F}"/>
              </a:ext>
            </a:extLst>
          </p:cNvPr>
          <p:cNvCxnSpPr>
            <a:cxnSpLocks/>
          </p:cNvCxnSpPr>
          <p:nvPr/>
        </p:nvCxnSpPr>
        <p:spPr>
          <a:xfrm flipH="1">
            <a:off x="3002352" y="3444554"/>
            <a:ext cx="98669" cy="36416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F7D6C626-84CA-4B9C-B130-081EC399C0A0}"/>
              </a:ext>
            </a:extLst>
          </p:cNvPr>
          <p:cNvSpPr/>
          <p:nvPr/>
        </p:nvSpPr>
        <p:spPr>
          <a:xfrm>
            <a:off x="2753516" y="3811782"/>
            <a:ext cx="1862710" cy="5057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tIns="182880" bIns="36576" rtlCol="0" anchor="b"/>
          <a:lstStyle/>
          <a:p>
            <a:pPr algn="ctr"/>
            <a:r>
              <a:rPr lang="en-US" sz="2000" dirty="0">
                <a:latin typeface="Segoe Condensed" panose="020B0606040200020203" pitchFamily="34" charset="0"/>
              </a:rPr>
              <a:t>Node</a:t>
            </a:r>
            <a:r>
              <a:rPr lang="en-US" sz="2000" b="1" dirty="0">
                <a:latin typeface="Segoe Condensed" panose="020B0606040200020203" pitchFamily="34" charset="0"/>
              </a:rPr>
              <a:t> C</a:t>
            </a:r>
          </a:p>
          <a:p>
            <a:pPr algn="ctr"/>
            <a:r>
              <a:rPr lang="en-US" sz="1200" dirty="0">
                <a:latin typeface="Segoe Condensed" panose="020B0606040200020203" pitchFamily="34" charset="0"/>
              </a:rPr>
              <a:t>(connected via a jumper wire)</a:t>
            </a:r>
          </a:p>
        </p:txBody>
      </p:sp>
      <p:sp>
        <p:nvSpPr>
          <p:cNvPr id="17" name="Rectangle: Rounded Corners 16">
            <a:extLst>
              <a:ext uri="{FF2B5EF4-FFF2-40B4-BE49-F238E27FC236}">
                <a16:creationId xmlns:a16="http://schemas.microsoft.com/office/drawing/2014/main" id="{94BD7A46-7534-4B12-B02C-5D626BADEA54}"/>
              </a:ext>
            </a:extLst>
          </p:cNvPr>
          <p:cNvSpPr/>
          <p:nvPr/>
        </p:nvSpPr>
        <p:spPr>
          <a:xfrm>
            <a:off x="2540576" y="2817082"/>
            <a:ext cx="131928" cy="650335"/>
          </a:xfrm>
          <a:prstGeom prst="roundRect">
            <a:avLst/>
          </a:prstGeom>
          <a:solidFill>
            <a:srgbClr val="FFC000">
              <a:alpha val="50000"/>
            </a:srgbClr>
          </a:solidFill>
          <a:ln w="9525">
            <a:solidFill>
              <a:schemeClr val="accent4">
                <a:lumMod val="50000"/>
                <a:alpha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42E2113A-E662-487E-8F52-E528C82C98BB}"/>
              </a:ext>
            </a:extLst>
          </p:cNvPr>
          <p:cNvCxnSpPr>
            <a:cxnSpLocks/>
          </p:cNvCxnSpPr>
          <p:nvPr/>
        </p:nvCxnSpPr>
        <p:spPr>
          <a:xfrm flipH="1">
            <a:off x="2175440" y="3461982"/>
            <a:ext cx="322748" cy="39486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1B22551-B751-4CBE-B0E5-4EEB89134E9D}"/>
              </a:ext>
            </a:extLst>
          </p:cNvPr>
          <p:cNvSpPr/>
          <p:nvPr/>
        </p:nvSpPr>
        <p:spPr>
          <a:xfrm>
            <a:off x="1380212" y="3835297"/>
            <a:ext cx="947061" cy="318723"/>
          </a:xfrm>
          <a:prstGeom prst="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E</a:t>
            </a:r>
          </a:p>
        </p:txBody>
      </p:sp>
      <p:sp>
        <p:nvSpPr>
          <p:cNvPr id="24" name="Rectangle: Rounded Corners 23">
            <a:extLst>
              <a:ext uri="{FF2B5EF4-FFF2-40B4-BE49-F238E27FC236}">
                <a16:creationId xmlns:a16="http://schemas.microsoft.com/office/drawing/2014/main" id="{1A00B635-14AF-4EBC-9DF9-F6A0EF0068F2}"/>
              </a:ext>
            </a:extLst>
          </p:cNvPr>
          <p:cNvSpPr/>
          <p:nvPr/>
        </p:nvSpPr>
        <p:spPr>
          <a:xfrm>
            <a:off x="2687552" y="2807468"/>
            <a:ext cx="131928" cy="650335"/>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a:extLst>
              <a:ext uri="{FF2B5EF4-FFF2-40B4-BE49-F238E27FC236}">
                <a16:creationId xmlns:a16="http://schemas.microsoft.com/office/drawing/2014/main" id="{35745971-8AE3-40D9-9262-6EC08F69C1F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939" y1="59195" x2="79394" y2="59195"/>
                      </a14:backgroundRemoval>
                    </a14:imgEffect>
                  </a14:imgLayer>
                </a14:imgProps>
              </a:ext>
            </a:extLst>
          </a:blip>
          <a:srcRect l="14884" t="14923" r="64070" b="9795"/>
          <a:stretch/>
        </p:blipFill>
        <p:spPr>
          <a:xfrm>
            <a:off x="2407248" y="2491983"/>
            <a:ext cx="458247" cy="864358"/>
          </a:xfrm>
          <a:prstGeom prst="rect">
            <a:avLst/>
          </a:prstGeom>
        </p:spPr>
      </p:pic>
      <p:cxnSp>
        <p:nvCxnSpPr>
          <p:cNvPr id="26" name="Straight Connector 25">
            <a:extLst>
              <a:ext uri="{FF2B5EF4-FFF2-40B4-BE49-F238E27FC236}">
                <a16:creationId xmlns:a16="http://schemas.microsoft.com/office/drawing/2014/main" id="{8E74ECEA-55C3-4FA9-8F5F-22DFBC27735E}"/>
              </a:ext>
            </a:extLst>
          </p:cNvPr>
          <p:cNvCxnSpPr>
            <a:cxnSpLocks/>
          </p:cNvCxnSpPr>
          <p:nvPr/>
        </p:nvCxnSpPr>
        <p:spPr>
          <a:xfrm>
            <a:off x="2778790" y="3447614"/>
            <a:ext cx="168263" cy="35804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9" name="object 2">
            <a:extLst>
              <a:ext uri="{FF2B5EF4-FFF2-40B4-BE49-F238E27FC236}">
                <a16:creationId xmlns:a16="http://schemas.microsoft.com/office/drawing/2014/main" id="{D0E4BFBA-0198-43BA-B570-DAB887D8C4CA}"/>
              </a:ext>
            </a:extLst>
          </p:cNvPr>
          <p:cNvSpPr/>
          <p:nvPr/>
        </p:nvSpPr>
        <p:spPr>
          <a:xfrm>
            <a:off x="13167443" y="2767097"/>
            <a:ext cx="176570" cy="882848"/>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19050">
            <a:solidFill>
              <a:srgbClr val="000000"/>
            </a:solidFill>
          </a:ln>
        </p:spPr>
        <p:txBody>
          <a:bodyPr wrap="square" lIns="0" tIns="0" rIns="0" bIns="0" rtlCol="0"/>
          <a:lstStyle/>
          <a:p>
            <a:endParaRPr/>
          </a:p>
        </p:txBody>
      </p:sp>
      <p:sp>
        <p:nvSpPr>
          <p:cNvPr id="30" name="TextBox 29">
            <a:extLst>
              <a:ext uri="{FF2B5EF4-FFF2-40B4-BE49-F238E27FC236}">
                <a16:creationId xmlns:a16="http://schemas.microsoft.com/office/drawing/2014/main" id="{8E6B1DF4-2B76-47E2-B099-D9667AC3BBF6}"/>
              </a:ext>
            </a:extLst>
          </p:cNvPr>
          <p:cNvSpPr txBox="1"/>
          <p:nvPr/>
        </p:nvSpPr>
        <p:spPr>
          <a:xfrm>
            <a:off x="12478742" y="3042751"/>
            <a:ext cx="882861" cy="307777"/>
          </a:xfrm>
          <a:prstGeom prst="rect">
            <a:avLst/>
          </a:prstGeom>
          <a:noFill/>
          <a:ln w="19050">
            <a:noFill/>
          </a:ln>
        </p:spPr>
        <p:txBody>
          <a:bodyPr wrap="square" rtlCol="0">
            <a:spAutoFit/>
          </a:bodyPr>
          <a:lstStyle/>
          <a:p>
            <a:r>
              <a:rPr lang="en-US" sz="1400" dirty="0">
                <a:latin typeface="Oswald Light" pitchFamily="2" charset="0"/>
              </a:rPr>
              <a:t>Resistor</a:t>
            </a:r>
          </a:p>
        </p:txBody>
      </p:sp>
      <p:grpSp>
        <p:nvGrpSpPr>
          <p:cNvPr id="31" name="Group 30">
            <a:extLst>
              <a:ext uri="{FF2B5EF4-FFF2-40B4-BE49-F238E27FC236}">
                <a16:creationId xmlns:a16="http://schemas.microsoft.com/office/drawing/2014/main" id="{C675AA55-8CA0-457C-8BD3-3285ADEB2530}"/>
              </a:ext>
            </a:extLst>
          </p:cNvPr>
          <p:cNvGrpSpPr/>
          <p:nvPr/>
        </p:nvGrpSpPr>
        <p:grpSpPr>
          <a:xfrm>
            <a:off x="10787789" y="2993085"/>
            <a:ext cx="778061" cy="1086420"/>
            <a:chOff x="4652685" y="1460388"/>
            <a:chExt cx="1023049" cy="1428500"/>
          </a:xfrm>
        </p:grpSpPr>
        <p:sp>
          <p:nvSpPr>
            <p:cNvPr id="32" name="object 4">
              <a:extLst>
                <a:ext uri="{FF2B5EF4-FFF2-40B4-BE49-F238E27FC236}">
                  <a16:creationId xmlns:a16="http://schemas.microsoft.com/office/drawing/2014/main" id="{BBEFAD00-11A4-4B4B-B0E2-780A7CF40B7A}"/>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9050">
              <a:solidFill>
                <a:srgbClr val="000000"/>
              </a:solidFill>
            </a:ln>
          </p:spPr>
          <p:txBody>
            <a:bodyPr wrap="square" lIns="0" tIns="0" rIns="0" bIns="0" rtlCol="0"/>
            <a:lstStyle/>
            <a:p>
              <a:endParaRPr/>
            </a:p>
          </p:txBody>
        </p:sp>
        <p:sp>
          <p:nvSpPr>
            <p:cNvPr id="33" name="object 5">
              <a:extLst>
                <a:ext uri="{FF2B5EF4-FFF2-40B4-BE49-F238E27FC236}">
                  <a16:creationId xmlns:a16="http://schemas.microsoft.com/office/drawing/2014/main" id="{4507DDD6-2B9C-4B94-8700-44144C044290}"/>
                </a:ext>
              </a:extLst>
            </p:cNvPr>
            <p:cNvSpPr/>
            <p:nvPr/>
          </p:nvSpPr>
          <p:spPr>
            <a:xfrm>
              <a:off x="4652685" y="2337124"/>
              <a:ext cx="813435" cy="0"/>
            </a:xfrm>
            <a:custGeom>
              <a:avLst/>
              <a:gdLst/>
              <a:ahLst/>
              <a:cxnLst/>
              <a:rect l="l" t="t" r="r" b="b"/>
              <a:pathLst>
                <a:path w="813434">
                  <a:moveTo>
                    <a:pt x="0" y="0"/>
                  </a:moveTo>
                  <a:lnTo>
                    <a:pt x="813295" y="0"/>
                  </a:lnTo>
                </a:path>
              </a:pathLst>
            </a:custGeom>
            <a:ln w="19050">
              <a:solidFill>
                <a:srgbClr val="000000"/>
              </a:solidFill>
            </a:ln>
          </p:spPr>
          <p:txBody>
            <a:bodyPr wrap="square" lIns="0" tIns="0" rIns="0" bIns="0" rtlCol="0"/>
            <a:lstStyle/>
            <a:p>
              <a:endParaRPr/>
            </a:p>
          </p:txBody>
        </p:sp>
        <p:sp>
          <p:nvSpPr>
            <p:cNvPr id="34" name="object 6">
              <a:extLst>
                <a:ext uri="{FF2B5EF4-FFF2-40B4-BE49-F238E27FC236}">
                  <a16:creationId xmlns:a16="http://schemas.microsoft.com/office/drawing/2014/main" id="{F4C4F26F-DF0E-4034-B6F2-66118C5AC648}"/>
                </a:ext>
              </a:extLst>
            </p:cNvPr>
            <p:cNvSpPr/>
            <p:nvPr/>
          </p:nvSpPr>
          <p:spPr>
            <a:xfrm>
              <a:off x="4856008" y="2133801"/>
              <a:ext cx="407034" cy="0"/>
            </a:xfrm>
            <a:custGeom>
              <a:avLst/>
              <a:gdLst/>
              <a:ahLst/>
              <a:cxnLst/>
              <a:rect l="l" t="t" r="r" b="b"/>
              <a:pathLst>
                <a:path w="407034">
                  <a:moveTo>
                    <a:pt x="0" y="0"/>
                  </a:moveTo>
                  <a:lnTo>
                    <a:pt x="406647" y="0"/>
                  </a:lnTo>
                </a:path>
              </a:pathLst>
            </a:custGeom>
            <a:ln w="19050">
              <a:solidFill>
                <a:srgbClr val="000000"/>
              </a:solidFill>
            </a:ln>
          </p:spPr>
          <p:txBody>
            <a:bodyPr wrap="square" lIns="0" tIns="0" rIns="0" bIns="0" rtlCol="0"/>
            <a:lstStyle/>
            <a:p>
              <a:endParaRPr/>
            </a:p>
          </p:txBody>
        </p:sp>
        <p:sp>
          <p:nvSpPr>
            <p:cNvPr id="35" name="object 7">
              <a:extLst>
                <a:ext uri="{FF2B5EF4-FFF2-40B4-BE49-F238E27FC236}">
                  <a16:creationId xmlns:a16="http://schemas.microsoft.com/office/drawing/2014/main" id="{8F50FB74-4DE6-46B9-9DFA-D67B4A3B9EB2}"/>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9050">
              <a:solidFill>
                <a:srgbClr val="000000"/>
              </a:solidFill>
            </a:ln>
          </p:spPr>
          <p:txBody>
            <a:bodyPr wrap="square" lIns="0" tIns="0" rIns="0" bIns="0" rtlCol="0"/>
            <a:lstStyle/>
            <a:p>
              <a:endParaRPr/>
            </a:p>
          </p:txBody>
        </p:sp>
        <p:sp>
          <p:nvSpPr>
            <p:cNvPr id="36" name="TextBox 35">
              <a:extLst>
                <a:ext uri="{FF2B5EF4-FFF2-40B4-BE49-F238E27FC236}">
                  <a16:creationId xmlns:a16="http://schemas.microsoft.com/office/drawing/2014/main" id="{A2BCFF9A-2435-4954-B01F-7A1AE0B5CD01}"/>
                </a:ext>
              </a:extLst>
            </p:cNvPr>
            <p:cNvSpPr txBox="1"/>
            <p:nvPr/>
          </p:nvSpPr>
          <p:spPr>
            <a:xfrm>
              <a:off x="5257328" y="1460388"/>
              <a:ext cx="418406" cy="523220"/>
            </a:xfrm>
            <a:prstGeom prst="rect">
              <a:avLst/>
            </a:prstGeom>
            <a:noFill/>
            <a:ln w="19050">
              <a:noFill/>
            </a:ln>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sz="2400" dirty="0"/>
                <a:t>+</a:t>
              </a:r>
            </a:p>
          </p:txBody>
        </p:sp>
        <p:sp>
          <p:nvSpPr>
            <p:cNvPr id="37" name="TextBox 36">
              <a:extLst>
                <a:ext uri="{FF2B5EF4-FFF2-40B4-BE49-F238E27FC236}">
                  <a16:creationId xmlns:a16="http://schemas.microsoft.com/office/drawing/2014/main" id="{4C276DA4-344D-4B86-8D0F-F759CA14F5F3}"/>
                </a:ext>
              </a:extLst>
            </p:cNvPr>
            <p:cNvSpPr txBox="1"/>
            <p:nvPr/>
          </p:nvSpPr>
          <p:spPr>
            <a:xfrm>
              <a:off x="5337265" y="2365668"/>
              <a:ext cx="258532" cy="523220"/>
            </a:xfrm>
            <a:prstGeom prst="rect">
              <a:avLst/>
            </a:prstGeom>
            <a:noFill/>
            <a:ln w="19050">
              <a:noFill/>
            </a:ln>
          </p:spPr>
          <p:txBody>
            <a:bodyPr wrap="square" rtlCol="0">
              <a:spAutoFit/>
            </a:bodyPr>
            <a:lstStyle/>
            <a:p>
              <a:pPr algn="ctr"/>
              <a:r>
                <a:rPr lang="en-US" sz="2400" b="1" dirty="0">
                  <a:latin typeface="Segoe UI Semibold" panose="020B0702040204020203" pitchFamily="34" charset="0"/>
                  <a:cs typeface="Segoe UI Semibold" panose="020B0702040204020203" pitchFamily="34" charset="0"/>
                </a:rPr>
                <a:t>-</a:t>
              </a:r>
            </a:p>
          </p:txBody>
        </p:sp>
      </p:grpSp>
      <p:sp>
        <p:nvSpPr>
          <p:cNvPr id="38" name="Freeform: Shape 37">
            <a:extLst>
              <a:ext uri="{FF2B5EF4-FFF2-40B4-BE49-F238E27FC236}">
                <a16:creationId xmlns:a16="http://schemas.microsoft.com/office/drawing/2014/main" id="{C720273A-C2F6-4B6E-8C94-C066D1BFFEB0}"/>
              </a:ext>
            </a:extLst>
          </p:cNvPr>
          <p:cNvSpPr/>
          <p:nvPr/>
        </p:nvSpPr>
        <p:spPr>
          <a:xfrm>
            <a:off x="11093669" y="2493457"/>
            <a:ext cx="2159954"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p>
        </p:txBody>
      </p:sp>
      <p:sp>
        <p:nvSpPr>
          <p:cNvPr id="39" name="Freeform: Shape 38">
            <a:extLst>
              <a:ext uri="{FF2B5EF4-FFF2-40B4-BE49-F238E27FC236}">
                <a16:creationId xmlns:a16="http://schemas.microsoft.com/office/drawing/2014/main" id="{17BED661-B6BB-43E8-96B9-CE3BE5CA9859}"/>
              </a:ext>
            </a:extLst>
          </p:cNvPr>
          <p:cNvSpPr/>
          <p:nvPr/>
        </p:nvSpPr>
        <p:spPr>
          <a:xfrm flipV="1">
            <a:off x="11095816" y="4023979"/>
            <a:ext cx="1891037"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solidFill>
                <a:schemeClr val="tx1"/>
              </a:solidFill>
            </a:endParaRPr>
          </a:p>
        </p:txBody>
      </p:sp>
      <p:sp>
        <p:nvSpPr>
          <p:cNvPr id="40" name="TextBox 39">
            <a:extLst>
              <a:ext uri="{FF2B5EF4-FFF2-40B4-BE49-F238E27FC236}">
                <a16:creationId xmlns:a16="http://schemas.microsoft.com/office/drawing/2014/main" id="{70E06CA7-B6B8-41E1-B08E-5636FCC7AFA1}"/>
              </a:ext>
            </a:extLst>
          </p:cNvPr>
          <p:cNvSpPr txBox="1"/>
          <p:nvPr/>
        </p:nvSpPr>
        <p:spPr>
          <a:xfrm>
            <a:off x="11468713" y="3450002"/>
            <a:ext cx="882861" cy="307777"/>
          </a:xfrm>
          <a:prstGeom prst="rect">
            <a:avLst/>
          </a:prstGeom>
          <a:noFill/>
          <a:ln w="19050">
            <a:noFill/>
          </a:ln>
        </p:spPr>
        <p:txBody>
          <a:bodyPr wrap="square" rtlCol="0">
            <a:spAutoFit/>
          </a:bodyPr>
          <a:lstStyle/>
          <a:p>
            <a:r>
              <a:rPr lang="en-US" sz="1400" dirty="0">
                <a:latin typeface="Oswald Light" pitchFamily="2" charset="0"/>
              </a:rPr>
              <a:t>Battery</a:t>
            </a:r>
          </a:p>
        </p:txBody>
      </p:sp>
      <p:sp>
        <p:nvSpPr>
          <p:cNvPr id="41" name="Freeform: Shape 40">
            <a:extLst>
              <a:ext uri="{FF2B5EF4-FFF2-40B4-BE49-F238E27FC236}">
                <a16:creationId xmlns:a16="http://schemas.microsoft.com/office/drawing/2014/main" id="{30F607A9-0CF9-4897-BD2B-BF28CF714BB4}"/>
              </a:ext>
            </a:extLst>
          </p:cNvPr>
          <p:cNvSpPr/>
          <p:nvPr/>
        </p:nvSpPr>
        <p:spPr>
          <a:xfrm flipV="1">
            <a:off x="10972803" y="3920947"/>
            <a:ext cx="2064090" cy="886046"/>
          </a:xfrm>
          <a:custGeom>
            <a:avLst/>
            <a:gdLst>
              <a:gd name="connsiteX0" fmla="*/ 0 w 2324986"/>
              <a:gd name="connsiteY0" fmla="*/ 878958 h 878958"/>
              <a:gd name="connsiteX1" fmla="*/ 0 w 2324986"/>
              <a:gd name="connsiteY1" fmla="*/ 0 h 878958"/>
              <a:gd name="connsiteX2" fmla="*/ 2324986 w 2324986"/>
              <a:gd name="connsiteY2" fmla="*/ 0 h 878958"/>
              <a:gd name="connsiteX3" fmla="*/ 2324986 w 2324986"/>
              <a:gd name="connsiteY3" fmla="*/ 318976 h 878958"/>
              <a:gd name="connsiteX4" fmla="*/ 248093 w 2324986"/>
              <a:gd name="connsiteY4" fmla="*/ 318976 h 878958"/>
              <a:gd name="connsiteX5" fmla="*/ 248093 w 2324986"/>
              <a:gd name="connsiteY5" fmla="*/ 864781 h 878958"/>
              <a:gd name="connsiteX6" fmla="*/ 0 w 2324986"/>
              <a:gd name="connsiteY6" fmla="*/ 878958 h 878958"/>
              <a:gd name="connsiteX0" fmla="*/ 0 w 2324986"/>
              <a:gd name="connsiteY0" fmla="*/ 878958 h 886046"/>
              <a:gd name="connsiteX1" fmla="*/ 0 w 2324986"/>
              <a:gd name="connsiteY1" fmla="*/ 0 h 886046"/>
              <a:gd name="connsiteX2" fmla="*/ 2324986 w 2324986"/>
              <a:gd name="connsiteY2" fmla="*/ 0 h 886046"/>
              <a:gd name="connsiteX3" fmla="*/ 2324986 w 2324986"/>
              <a:gd name="connsiteY3" fmla="*/ 318976 h 886046"/>
              <a:gd name="connsiteX4" fmla="*/ 248093 w 2324986"/>
              <a:gd name="connsiteY4" fmla="*/ 318976 h 886046"/>
              <a:gd name="connsiteX5" fmla="*/ 255181 w 2324986"/>
              <a:gd name="connsiteY5" fmla="*/ 886046 h 886046"/>
              <a:gd name="connsiteX6" fmla="*/ 0 w 2324986"/>
              <a:gd name="connsiteY6" fmla="*/ 878958 h 88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4986" h="886046">
                <a:moveTo>
                  <a:pt x="0" y="878958"/>
                </a:moveTo>
                <a:lnTo>
                  <a:pt x="0" y="0"/>
                </a:lnTo>
                <a:lnTo>
                  <a:pt x="2324986" y="0"/>
                </a:lnTo>
                <a:lnTo>
                  <a:pt x="2324986" y="318976"/>
                </a:lnTo>
                <a:lnTo>
                  <a:pt x="248093" y="318976"/>
                </a:lnTo>
                <a:cubicBezTo>
                  <a:pt x="250456" y="507999"/>
                  <a:pt x="252818" y="697023"/>
                  <a:pt x="255181" y="886046"/>
                </a:cubicBezTo>
                <a:lnTo>
                  <a:pt x="0" y="878958"/>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2" name="Straight Connector 41">
            <a:extLst>
              <a:ext uri="{FF2B5EF4-FFF2-40B4-BE49-F238E27FC236}">
                <a16:creationId xmlns:a16="http://schemas.microsoft.com/office/drawing/2014/main" id="{622AF1D9-CB24-43E8-95A9-68009C91689D}"/>
              </a:ext>
            </a:extLst>
          </p:cNvPr>
          <p:cNvCxnSpPr>
            <a:cxnSpLocks/>
          </p:cNvCxnSpPr>
          <p:nvPr/>
        </p:nvCxnSpPr>
        <p:spPr>
          <a:xfrm>
            <a:off x="13253623" y="2493457"/>
            <a:ext cx="0" cy="424961"/>
          </a:xfrm>
          <a:prstGeom prst="line">
            <a:avLst/>
          </a:prstGeom>
          <a:ln w="19050">
            <a:solidFill>
              <a:srgbClr val="000000"/>
            </a:solidFill>
          </a:ln>
        </p:spPr>
      </p:cxnSp>
      <p:sp>
        <p:nvSpPr>
          <p:cNvPr id="43" name="Freeform: Shape 42">
            <a:extLst>
              <a:ext uri="{FF2B5EF4-FFF2-40B4-BE49-F238E27FC236}">
                <a16:creationId xmlns:a16="http://schemas.microsoft.com/office/drawing/2014/main" id="{51CA389C-9716-4B44-AC71-C43F94496CF0}"/>
              </a:ext>
            </a:extLst>
          </p:cNvPr>
          <p:cNvSpPr/>
          <p:nvPr/>
        </p:nvSpPr>
        <p:spPr>
          <a:xfrm>
            <a:off x="10960293" y="2356903"/>
            <a:ext cx="2479149" cy="880171"/>
          </a:xfrm>
          <a:custGeom>
            <a:avLst/>
            <a:gdLst>
              <a:gd name="connsiteX0" fmla="*/ 0 w 2498708"/>
              <a:gd name="connsiteY0" fmla="*/ 870391 h 870391"/>
              <a:gd name="connsiteX1" fmla="*/ 0 w 2498708"/>
              <a:gd name="connsiteY1" fmla="*/ 0 h 870391"/>
              <a:gd name="connsiteX2" fmla="*/ 2498708 w 2498708"/>
              <a:gd name="connsiteY2" fmla="*/ 0 h 870391"/>
              <a:gd name="connsiteX3" fmla="*/ 2498708 w 2498708"/>
              <a:gd name="connsiteY3" fmla="*/ 860611 h 870391"/>
              <a:gd name="connsiteX4" fmla="*/ 2151530 w 2498708"/>
              <a:gd name="connsiteY4" fmla="*/ 860611 h 870391"/>
              <a:gd name="connsiteX5" fmla="*/ 2151530 w 2498708"/>
              <a:gd name="connsiteY5" fmla="*/ 268941 h 870391"/>
              <a:gd name="connsiteX6" fmla="*/ 249382 w 2498708"/>
              <a:gd name="connsiteY6" fmla="*/ 268941 h 870391"/>
              <a:gd name="connsiteX7" fmla="*/ 249382 w 2498708"/>
              <a:gd name="connsiteY7" fmla="*/ 855722 h 870391"/>
              <a:gd name="connsiteX8" fmla="*/ 0 w 2498708"/>
              <a:gd name="connsiteY8" fmla="*/ 870391 h 87039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51530 w 2498708"/>
              <a:gd name="connsiteY4" fmla="*/ 860611 h 880171"/>
              <a:gd name="connsiteX5" fmla="*/ 2151530 w 2498708"/>
              <a:gd name="connsiteY5" fmla="*/ 268941 h 880171"/>
              <a:gd name="connsiteX6" fmla="*/ 249382 w 2498708"/>
              <a:gd name="connsiteY6" fmla="*/ 268941 h 880171"/>
              <a:gd name="connsiteX7" fmla="*/ 24938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51530 w 2498708"/>
              <a:gd name="connsiteY4" fmla="*/ 860611 h 880171"/>
              <a:gd name="connsiteX5" fmla="*/ 2151530 w 2498708"/>
              <a:gd name="connsiteY5" fmla="*/ 26894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90649 w 2498708"/>
              <a:gd name="connsiteY4" fmla="*/ 865501 h 880171"/>
              <a:gd name="connsiteX5" fmla="*/ 2151530 w 2498708"/>
              <a:gd name="connsiteY5" fmla="*/ 26894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90649 w 2498708"/>
              <a:gd name="connsiteY4" fmla="*/ 865501 h 880171"/>
              <a:gd name="connsiteX5" fmla="*/ 2195538 w 2498708"/>
              <a:gd name="connsiteY5" fmla="*/ 26405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74259 w 2498708"/>
              <a:gd name="connsiteY3" fmla="*/ 860611 h 880171"/>
              <a:gd name="connsiteX4" fmla="*/ 2190649 w 2498708"/>
              <a:gd name="connsiteY4" fmla="*/ 865501 h 880171"/>
              <a:gd name="connsiteX5" fmla="*/ 2195538 w 2498708"/>
              <a:gd name="connsiteY5" fmla="*/ 264051 h 880171"/>
              <a:gd name="connsiteX6" fmla="*/ 249382 w 2498708"/>
              <a:gd name="connsiteY6" fmla="*/ 268941 h 880171"/>
              <a:gd name="connsiteX7" fmla="*/ 254272 w 2498708"/>
              <a:gd name="connsiteY7" fmla="*/ 880171 h 880171"/>
              <a:gd name="connsiteX8" fmla="*/ 0 w 2498708"/>
              <a:gd name="connsiteY8" fmla="*/ 870391 h 880171"/>
              <a:gd name="connsiteX0" fmla="*/ 0 w 2474259"/>
              <a:gd name="connsiteY0" fmla="*/ 870391 h 880171"/>
              <a:gd name="connsiteX1" fmla="*/ 0 w 2474259"/>
              <a:gd name="connsiteY1" fmla="*/ 0 h 880171"/>
              <a:gd name="connsiteX2" fmla="*/ 2464479 w 2474259"/>
              <a:gd name="connsiteY2" fmla="*/ 0 h 880171"/>
              <a:gd name="connsiteX3" fmla="*/ 2474259 w 2474259"/>
              <a:gd name="connsiteY3" fmla="*/ 860611 h 880171"/>
              <a:gd name="connsiteX4" fmla="*/ 2190649 w 2474259"/>
              <a:gd name="connsiteY4" fmla="*/ 865501 h 880171"/>
              <a:gd name="connsiteX5" fmla="*/ 2195538 w 2474259"/>
              <a:gd name="connsiteY5" fmla="*/ 264051 h 880171"/>
              <a:gd name="connsiteX6" fmla="*/ 249382 w 2474259"/>
              <a:gd name="connsiteY6" fmla="*/ 268941 h 880171"/>
              <a:gd name="connsiteX7" fmla="*/ 254272 w 2474259"/>
              <a:gd name="connsiteY7" fmla="*/ 880171 h 880171"/>
              <a:gd name="connsiteX8" fmla="*/ 0 w 247425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860611 h 880171"/>
              <a:gd name="connsiteX4" fmla="*/ 2190649 w 2479149"/>
              <a:gd name="connsiteY4" fmla="*/ 865501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860611 h 880171"/>
              <a:gd name="connsiteX4" fmla="*/ 218087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8087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20532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92620 w 2479149"/>
              <a:gd name="connsiteY4" fmla="*/ 6607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92620 w 2479149"/>
              <a:gd name="connsiteY4" fmla="*/ 5718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8492 w 2479149"/>
              <a:gd name="connsiteY3" fmla="*/ 583927 h 880171"/>
              <a:gd name="connsiteX4" fmla="*/ 2192620 w 2479149"/>
              <a:gd name="connsiteY4" fmla="*/ 5718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149" h="880171">
                <a:moveTo>
                  <a:pt x="0" y="870391"/>
                </a:moveTo>
                <a:lnTo>
                  <a:pt x="0" y="0"/>
                </a:lnTo>
                <a:lnTo>
                  <a:pt x="2479149" y="0"/>
                </a:lnTo>
                <a:lnTo>
                  <a:pt x="2478492" y="583927"/>
                </a:lnTo>
                <a:lnTo>
                  <a:pt x="2192620" y="571884"/>
                </a:lnTo>
                <a:cubicBezTo>
                  <a:pt x="2194250" y="371401"/>
                  <a:pt x="2193908" y="464534"/>
                  <a:pt x="2195538" y="264051"/>
                </a:cubicBezTo>
                <a:lnTo>
                  <a:pt x="249382" y="268941"/>
                </a:lnTo>
                <a:lnTo>
                  <a:pt x="254272" y="880171"/>
                </a:lnTo>
                <a:lnTo>
                  <a:pt x="0" y="870391"/>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4" name="Straight Connector 43">
            <a:extLst>
              <a:ext uri="{FF2B5EF4-FFF2-40B4-BE49-F238E27FC236}">
                <a16:creationId xmlns:a16="http://schemas.microsoft.com/office/drawing/2014/main" id="{E2E7B679-A53F-4A5B-A49B-8124EA58BA84}"/>
              </a:ext>
            </a:extLst>
          </p:cNvPr>
          <p:cNvCxnSpPr>
            <a:cxnSpLocks/>
          </p:cNvCxnSpPr>
          <p:nvPr/>
        </p:nvCxnSpPr>
        <p:spPr>
          <a:xfrm>
            <a:off x="13253623" y="3512881"/>
            <a:ext cx="0" cy="424961"/>
          </a:xfrm>
          <a:prstGeom prst="line">
            <a:avLst/>
          </a:prstGeom>
          <a:ln w="19050">
            <a:solidFill>
              <a:srgbClr val="000000"/>
            </a:solidFill>
          </a:ln>
        </p:spPr>
      </p:cxnSp>
      <p:grpSp>
        <p:nvGrpSpPr>
          <p:cNvPr id="46" name="Group 45">
            <a:extLst>
              <a:ext uri="{FF2B5EF4-FFF2-40B4-BE49-F238E27FC236}">
                <a16:creationId xmlns:a16="http://schemas.microsoft.com/office/drawing/2014/main" id="{B0D8FA86-DD3A-4F35-97B8-AA21FF9514E8}"/>
              </a:ext>
            </a:extLst>
          </p:cNvPr>
          <p:cNvGrpSpPr/>
          <p:nvPr/>
        </p:nvGrpSpPr>
        <p:grpSpPr>
          <a:xfrm rot="16200000">
            <a:off x="12822300" y="3819114"/>
            <a:ext cx="1025398" cy="696291"/>
            <a:chOff x="13421193" y="4392435"/>
            <a:chExt cx="1025398" cy="696291"/>
          </a:xfrm>
        </p:grpSpPr>
        <p:sp>
          <p:nvSpPr>
            <p:cNvPr id="47" name="Rectangle 46">
              <a:extLst>
                <a:ext uri="{FF2B5EF4-FFF2-40B4-BE49-F238E27FC236}">
                  <a16:creationId xmlns:a16="http://schemas.microsoft.com/office/drawing/2014/main" id="{D6A141F0-32D2-4ADD-91C1-B3616F870EE5}"/>
                </a:ext>
              </a:extLst>
            </p:cNvPr>
            <p:cNvSpPr/>
            <p:nvPr/>
          </p:nvSpPr>
          <p:spPr>
            <a:xfrm>
              <a:off x="13707466" y="4536401"/>
              <a:ext cx="501237" cy="17476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8ED56600-3D55-44E2-91EA-F8BDFE631DDC}"/>
                </a:ext>
              </a:extLst>
            </p:cNvPr>
            <p:cNvGrpSpPr/>
            <p:nvPr/>
          </p:nvGrpSpPr>
          <p:grpSpPr>
            <a:xfrm rot="5400000">
              <a:off x="13585746" y="4227882"/>
              <a:ext cx="696291" cy="1025398"/>
              <a:chOff x="9741995" y="1662991"/>
              <a:chExt cx="915532" cy="1348265"/>
            </a:xfrm>
          </p:grpSpPr>
          <p:grpSp>
            <p:nvGrpSpPr>
              <p:cNvPr id="49" name="Group 48">
                <a:extLst>
                  <a:ext uri="{FF2B5EF4-FFF2-40B4-BE49-F238E27FC236}">
                    <a16:creationId xmlns:a16="http://schemas.microsoft.com/office/drawing/2014/main" id="{DC63D7E4-DB44-4A16-B73E-44DAD50D935E}"/>
                  </a:ext>
                </a:extLst>
              </p:cNvPr>
              <p:cNvGrpSpPr/>
              <p:nvPr/>
            </p:nvGrpSpPr>
            <p:grpSpPr>
              <a:xfrm rot="5400000">
                <a:off x="9427485" y="1977501"/>
                <a:ext cx="1348265" cy="719245"/>
                <a:chOff x="2369197" y="3051924"/>
                <a:chExt cx="2891345" cy="1542415"/>
              </a:xfrm>
            </p:grpSpPr>
            <p:sp>
              <p:nvSpPr>
                <p:cNvPr id="53" name="object 3">
                  <a:extLst>
                    <a:ext uri="{FF2B5EF4-FFF2-40B4-BE49-F238E27FC236}">
                      <a16:creationId xmlns:a16="http://schemas.microsoft.com/office/drawing/2014/main" id="{B2979D8C-8914-4475-8988-24113D2D9DEC}"/>
                    </a:ext>
                  </a:extLst>
                </p:cNvPr>
                <p:cNvSpPr/>
                <p:nvPr/>
              </p:nvSpPr>
              <p:spPr>
                <a:xfrm>
                  <a:off x="2369197" y="3844874"/>
                  <a:ext cx="873125" cy="0"/>
                </a:xfrm>
                <a:custGeom>
                  <a:avLst/>
                  <a:gdLst/>
                  <a:ahLst/>
                  <a:cxnLst/>
                  <a:rect l="l" t="t" r="r" b="b"/>
                  <a:pathLst>
                    <a:path w="873125">
                      <a:moveTo>
                        <a:pt x="0" y="0"/>
                      </a:moveTo>
                      <a:lnTo>
                        <a:pt x="872680" y="0"/>
                      </a:lnTo>
                    </a:path>
                  </a:pathLst>
                </a:custGeom>
                <a:ln w="19050">
                  <a:solidFill>
                    <a:srgbClr val="000000"/>
                  </a:solidFill>
                </a:ln>
              </p:spPr>
              <p:txBody>
                <a:bodyPr wrap="square" lIns="0" tIns="0" rIns="0" bIns="0" rtlCol="0"/>
                <a:lstStyle/>
                <a:p>
                  <a:endParaRPr/>
                </a:p>
              </p:txBody>
            </p:sp>
            <p:sp>
              <p:nvSpPr>
                <p:cNvPr id="54" name="object 4">
                  <a:extLst>
                    <a:ext uri="{FF2B5EF4-FFF2-40B4-BE49-F238E27FC236}">
                      <a16:creationId xmlns:a16="http://schemas.microsoft.com/office/drawing/2014/main" id="{83A8BF58-CA3A-4C0D-9EB4-E3986717DB30}"/>
                    </a:ext>
                  </a:extLst>
                </p:cNvPr>
                <p:cNvSpPr/>
                <p:nvPr/>
              </p:nvSpPr>
              <p:spPr>
                <a:xfrm>
                  <a:off x="3241878" y="3051924"/>
                  <a:ext cx="2018664"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19050">
                  <a:solidFill>
                    <a:srgbClr val="000000"/>
                  </a:solidFill>
                </a:ln>
              </p:spPr>
              <p:txBody>
                <a:bodyPr wrap="square" lIns="0" tIns="0" rIns="0" bIns="0" rtlCol="0"/>
                <a:lstStyle/>
                <a:p>
                  <a:endParaRPr/>
                </a:p>
              </p:txBody>
            </p:sp>
          </p:grpSp>
          <p:grpSp>
            <p:nvGrpSpPr>
              <p:cNvPr id="50" name="Group 49">
                <a:extLst>
                  <a:ext uri="{FF2B5EF4-FFF2-40B4-BE49-F238E27FC236}">
                    <a16:creationId xmlns:a16="http://schemas.microsoft.com/office/drawing/2014/main" id="{4D922E4C-D290-4A22-9E67-0F0CE8B8A564}"/>
                  </a:ext>
                </a:extLst>
              </p:cNvPr>
              <p:cNvGrpSpPr/>
              <p:nvPr/>
            </p:nvGrpSpPr>
            <p:grpSpPr>
              <a:xfrm flipH="1">
                <a:off x="10313582" y="2269998"/>
                <a:ext cx="343945" cy="161391"/>
                <a:chOff x="10359158" y="5579351"/>
                <a:chExt cx="195681" cy="91820"/>
              </a:xfrm>
            </p:grpSpPr>
            <p:cxnSp>
              <p:nvCxnSpPr>
                <p:cNvPr id="51" name="Straight Arrow Connector 50">
                  <a:extLst>
                    <a:ext uri="{FF2B5EF4-FFF2-40B4-BE49-F238E27FC236}">
                      <a16:creationId xmlns:a16="http://schemas.microsoft.com/office/drawing/2014/main" id="{BD06AEC3-85C3-4F4A-9731-13FEC7589461}"/>
                    </a:ext>
                  </a:extLst>
                </p:cNvPr>
                <p:cNvCxnSpPr>
                  <a:cxnSpLocks/>
                </p:cNvCxnSpPr>
                <p:nvPr/>
              </p:nvCxnSpPr>
              <p:spPr>
                <a:xfrm rot="18900000" flipH="1">
                  <a:off x="10394344" y="567117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70C5F2B-4998-48D4-904A-718CB6B9C97C}"/>
                    </a:ext>
                  </a:extLst>
                </p:cNvPr>
                <p:cNvCxnSpPr>
                  <a:cxnSpLocks/>
                </p:cNvCxnSpPr>
                <p:nvPr/>
              </p:nvCxnSpPr>
              <p:spPr>
                <a:xfrm rot="18900000" flipH="1">
                  <a:off x="10359158" y="557935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grpSp>
      <p:sp>
        <p:nvSpPr>
          <p:cNvPr id="56" name="Rectangle: Rounded Corners 55">
            <a:extLst>
              <a:ext uri="{FF2B5EF4-FFF2-40B4-BE49-F238E27FC236}">
                <a16:creationId xmlns:a16="http://schemas.microsoft.com/office/drawing/2014/main" id="{48038AD2-1261-4EA1-9FCF-D32A69534883}"/>
              </a:ext>
            </a:extLst>
          </p:cNvPr>
          <p:cNvSpPr/>
          <p:nvPr/>
        </p:nvSpPr>
        <p:spPr>
          <a:xfrm>
            <a:off x="13130610" y="4354792"/>
            <a:ext cx="244011" cy="396773"/>
          </a:xfrm>
          <a:prstGeom prst="roundRect">
            <a:avLst/>
          </a:prstGeom>
          <a:solidFill>
            <a:srgbClr val="FFC000">
              <a:alpha val="50000"/>
            </a:srgbClr>
          </a:solidFill>
          <a:ln w="9525">
            <a:solidFill>
              <a:schemeClr val="accent4">
                <a:lumMod val="50000"/>
                <a:alpha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DF331877-1C8D-4A3A-AA9E-D32C09D4C697}"/>
              </a:ext>
            </a:extLst>
          </p:cNvPr>
          <p:cNvSpPr txBox="1"/>
          <p:nvPr/>
        </p:nvSpPr>
        <p:spPr>
          <a:xfrm>
            <a:off x="13698761" y="4038962"/>
            <a:ext cx="1164284" cy="446276"/>
          </a:xfrm>
          <a:prstGeom prst="rect">
            <a:avLst/>
          </a:prstGeom>
          <a:noFill/>
          <a:ln w="19050">
            <a:noFill/>
          </a:ln>
        </p:spPr>
        <p:txBody>
          <a:bodyPr wrap="square" rtlCol="0">
            <a:spAutoFit/>
          </a:bodyPr>
          <a:lstStyle/>
          <a:p>
            <a:r>
              <a:rPr lang="en-US" sz="1400" dirty="0">
                <a:latin typeface="Oswald Light" pitchFamily="2" charset="0"/>
              </a:rPr>
              <a:t>LED</a:t>
            </a:r>
          </a:p>
          <a:p>
            <a:endParaRPr lang="en-US" sz="800" dirty="0">
              <a:latin typeface="Oswald Light" pitchFamily="2" charset="0"/>
            </a:endParaRPr>
          </a:p>
        </p:txBody>
      </p:sp>
      <p:sp>
        <p:nvSpPr>
          <p:cNvPr id="45" name="Rectangle: Rounded Corners 44">
            <a:extLst>
              <a:ext uri="{FF2B5EF4-FFF2-40B4-BE49-F238E27FC236}">
                <a16:creationId xmlns:a16="http://schemas.microsoft.com/office/drawing/2014/main" id="{A188A811-BBCA-4A41-9E1F-8AE57D08B164}"/>
              </a:ext>
            </a:extLst>
          </p:cNvPr>
          <p:cNvSpPr/>
          <p:nvPr/>
        </p:nvSpPr>
        <p:spPr>
          <a:xfrm>
            <a:off x="13161627" y="3504878"/>
            <a:ext cx="254941" cy="431678"/>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TextBox 58">
            <a:extLst>
              <a:ext uri="{FF2B5EF4-FFF2-40B4-BE49-F238E27FC236}">
                <a16:creationId xmlns:a16="http://schemas.microsoft.com/office/drawing/2014/main" id="{28F740AA-0EAE-430C-886E-24E2410129E0}"/>
              </a:ext>
            </a:extLst>
          </p:cNvPr>
          <p:cNvSpPr txBox="1"/>
          <p:nvPr/>
        </p:nvSpPr>
        <p:spPr>
          <a:xfrm>
            <a:off x="304800" y="1048113"/>
            <a:ext cx="11653284" cy="523220"/>
          </a:xfrm>
          <a:prstGeom prst="rect">
            <a:avLst/>
          </a:prstGeom>
          <a:noFill/>
        </p:spPr>
        <p:txBody>
          <a:bodyPr wrap="square" rtlCol="0">
            <a:spAutoFit/>
          </a:bodyPr>
          <a:lstStyle/>
          <a:p>
            <a:pPr algn="ctr"/>
            <a:r>
              <a:rPr lang="en-US" sz="2800" dirty="0">
                <a:latin typeface="Bebas Neue" panose="020B0606020202050201" pitchFamily="34" charset="0"/>
              </a:rPr>
              <a:t>Step 4: connect led anode leg</a:t>
            </a:r>
          </a:p>
        </p:txBody>
      </p:sp>
    </p:spTree>
    <p:extLst>
      <p:ext uri="{BB962C8B-B14F-4D97-AF65-F5344CB8AC3E}">
        <p14:creationId xmlns:p14="http://schemas.microsoft.com/office/powerpoint/2010/main" val="36162604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57EEFA2-CB6C-45DD-921D-67D39F2660F7}"/>
              </a:ext>
            </a:extLst>
          </p:cNvPr>
          <p:cNvSpPr/>
          <p:nvPr/>
        </p:nvSpPr>
        <p:spPr>
          <a:xfrm>
            <a:off x="-1509819" y="800100"/>
            <a:ext cx="15828334" cy="4728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A3B45D18-8A29-46D3-8FE5-BF946D6B5673}"/>
              </a:ext>
            </a:extLst>
          </p:cNvPr>
          <p:cNvPicPr>
            <a:picLocks noChangeAspect="1"/>
          </p:cNvPicPr>
          <p:nvPr/>
        </p:nvPicPr>
        <p:blipFill>
          <a:blip r:embed="rId2"/>
          <a:stretch>
            <a:fillRect/>
          </a:stretch>
        </p:blipFill>
        <p:spPr>
          <a:xfrm>
            <a:off x="-1538172" y="1484751"/>
            <a:ext cx="12192000" cy="3888497"/>
          </a:xfrm>
          <a:prstGeom prst="rect">
            <a:avLst/>
          </a:prstGeom>
        </p:spPr>
      </p:pic>
      <p:sp>
        <p:nvSpPr>
          <p:cNvPr id="6" name="Rectangle 5">
            <a:extLst>
              <a:ext uri="{FF2B5EF4-FFF2-40B4-BE49-F238E27FC236}">
                <a16:creationId xmlns:a16="http://schemas.microsoft.com/office/drawing/2014/main" id="{A4233195-973C-4020-A10C-75FA5E4D3782}"/>
              </a:ext>
            </a:extLst>
          </p:cNvPr>
          <p:cNvSpPr/>
          <p:nvPr/>
        </p:nvSpPr>
        <p:spPr>
          <a:xfrm>
            <a:off x="1853210" y="2257063"/>
            <a:ext cx="8096491" cy="128704"/>
          </a:xfrm>
          <a:prstGeom prst="rect">
            <a:avLst/>
          </a:pr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342C721-D86A-49C5-B90F-394F3B2201E2}"/>
              </a:ext>
            </a:extLst>
          </p:cNvPr>
          <p:cNvSpPr/>
          <p:nvPr/>
        </p:nvSpPr>
        <p:spPr>
          <a:xfrm>
            <a:off x="1853210" y="2411744"/>
            <a:ext cx="8096491" cy="128704"/>
          </a:xfrm>
          <a:prstGeom prst="rect">
            <a:avLst/>
          </a:pr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3DA87034-044F-4293-BE1B-74D09D507729}"/>
              </a:ext>
            </a:extLst>
          </p:cNvPr>
          <p:cNvCxnSpPr>
            <a:cxnSpLocks/>
          </p:cNvCxnSpPr>
          <p:nvPr/>
        </p:nvCxnSpPr>
        <p:spPr>
          <a:xfrm flipH="1">
            <a:off x="8849004" y="2012704"/>
            <a:ext cx="78134" cy="2180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C1B5C4E1-482C-48A4-A401-64CD8AC3C795}"/>
              </a:ext>
            </a:extLst>
          </p:cNvPr>
          <p:cNvSpPr/>
          <p:nvPr/>
        </p:nvSpPr>
        <p:spPr>
          <a:xfrm>
            <a:off x="8390911" y="1698129"/>
            <a:ext cx="1105382" cy="318723"/>
          </a:xfrm>
          <a:prstGeom prst="rect">
            <a:avLst/>
          </a:prstGeom>
          <a:solidFill>
            <a:srgbClr val="CC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A</a:t>
            </a:r>
          </a:p>
        </p:txBody>
      </p:sp>
      <p:cxnSp>
        <p:nvCxnSpPr>
          <p:cNvPr id="10" name="Straight Connector 9">
            <a:extLst>
              <a:ext uri="{FF2B5EF4-FFF2-40B4-BE49-F238E27FC236}">
                <a16:creationId xmlns:a16="http://schemas.microsoft.com/office/drawing/2014/main" id="{4C39343A-9A1D-46FB-8848-6E2B0B4ECFA2}"/>
              </a:ext>
            </a:extLst>
          </p:cNvPr>
          <p:cNvCxnSpPr>
            <a:cxnSpLocks/>
          </p:cNvCxnSpPr>
          <p:nvPr/>
        </p:nvCxnSpPr>
        <p:spPr>
          <a:xfrm>
            <a:off x="9120049" y="2590132"/>
            <a:ext cx="158321" cy="221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6B9B60F-66D1-4DC9-8585-75E3E245EBCE}"/>
              </a:ext>
            </a:extLst>
          </p:cNvPr>
          <p:cNvSpPr/>
          <p:nvPr/>
        </p:nvSpPr>
        <p:spPr>
          <a:xfrm>
            <a:off x="8844319" y="2778752"/>
            <a:ext cx="1105382" cy="318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B</a:t>
            </a:r>
          </a:p>
        </p:txBody>
      </p:sp>
      <p:sp>
        <p:nvSpPr>
          <p:cNvPr id="12" name="Rectangle: Rounded Corners 11">
            <a:extLst>
              <a:ext uri="{FF2B5EF4-FFF2-40B4-BE49-F238E27FC236}">
                <a16:creationId xmlns:a16="http://schemas.microsoft.com/office/drawing/2014/main" id="{54FA37E5-B08C-4512-BB33-1FF5B43BFE7F}"/>
              </a:ext>
            </a:extLst>
          </p:cNvPr>
          <p:cNvSpPr/>
          <p:nvPr/>
        </p:nvSpPr>
        <p:spPr>
          <a:xfrm>
            <a:off x="3229446" y="2811647"/>
            <a:ext cx="131928" cy="650335"/>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5CBE6305-6E39-42CC-BC00-D6D9AA75CCCB}"/>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939" y1="59195" x2="79394" y2="59195"/>
                      </a14:backgroundRemoval>
                    </a14:imgEffect>
                  </a14:imgLayer>
                </a14:imgProps>
              </a:ext>
            </a:extLst>
          </a:blip>
          <a:srcRect l="55143" t="45718" r="17697" b="25754"/>
          <a:stretch/>
        </p:blipFill>
        <p:spPr>
          <a:xfrm rot="5400000">
            <a:off x="2992883" y="2474796"/>
            <a:ext cx="591406" cy="327547"/>
          </a:xfrm>
          <a:prstGeom prst="rect">
            <a:avLst/>
          </a:prstGeom>
        </p:spPr>
      </p:pic>
      <p:cxnSp>
        <p:nvCxnSpPr>
          <p:cNvPr id="14" name="Straight Connector 13">
            <a:extLst>
              <a:ext uri="{FF2B5EF4-FFF2-40B4-BE49-F238E27FC236}">
                <a16:creationId xmlns:a16="http://schemas.microsoft.com/office/drawing/2014/main" id="{0630B306-8249-41D0-9B00-7C563C8E5DB2}"/>
              </a:ext>
            </a:extLst>
          </p:cNvPr>
          <p:cNvCxnSpPr>
            <a:cxnSpLocks/>
          </p:cNvCxnSpPr>
          <p:nvPr/>
        </p:nvCxnSpPr>
        <p:spPr>
          <a:xfrm flipH="1">
            <a:off x="3144121" y="3444554"/>
            <a:ext cx="98669" cy="36416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5D745A85-4C66-4B90-8335-DE649B50E120}"/>
              </a:ext>
            </a:extLst>
          </p:cNvPr>
          <p:cNvSpPr/>
          <p:nvPr/>
        </p:nvSpPr>
        <p:spPr>
          <a:xfrm>
            <a:off x="2895285" y="3811782"/>
            <a:ext cx="1862710" cy="5057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bIns="36576" rtlCol="0" anchor="b"/>
          <a:lstStyle/>
          <a:p>
            <a:pPr algn="ctr"/>
            <a:r>
              <a:rPr lang="en-US" sz="2000" dirty="0">
                <a:latin typeface="Segoe Condensed" panose="020B0606040200020203" pitchFamily="34" charset="0"/>
              </a:rPr>
              <a:t>Node</a:t>
            </a:r>
            <a:r>
              <a:rPr lang="en-US" sz="2000" b="1" dirty="0">
                <a:latin typeface="Segoe Condensed" panose="020B0606040200020203" pitchFamily="34" charset="0"/>
              </a:rPr>
              <a:t> C</a:t>
            </a:r>
          </a:p>
          <a:p>
            <a:pPr algn="ctr"/>
            <a:r>
              <a:rPr lang="en-US" sz="1200" dirty="0">
                <a:latin typeface="Segoe Condensed" panose="020B0606040200020203" pitchFamily="34" charset="0"/>
              </a:rPr>
              <a:t>(connected via a jumper wire)</a:t>
            </a:r>
          </a:p>
        </p:txBody>
      </p:sp>
      <p:sp>
        <p:nvSpPr>
          <p:cNvPr id="16" name="Rectangle: Rounded Corners 15">
            <a:extLst>
              <a:ext uri="{FF2B5EF4-FFF2-40B4-BE49-F238E27FC236}">
                <a16:creationId xmlns:a16="http://schemas.microsoft.com/office/drawing/2014/main" id="{12525AB2-81DA-458A-B14B-C0E8DBD32C5E}"/>
              </a:ext>
            </a:extLst>
          </p:cNvPr>
          <p:cNvSpPr/>
          <p:nvPr/>
        </p:nvSpPr>
        <p:spPr>
          <a:xfrm>
            <a:off x="2682345" y="2817082"/>
            <a:ext cx="131928" cy="650335"/>
          </a:xfrm>
          <a:prstGeom prst="roundRect">
            <a:avLst/>
          </a:prstGeom>
          <a:solidFill>
            <a:srgbClr val="FFC000">
              <a:alpha val="50000"/>
            </a:srgbClr>
          </a:solidFill>
          <a:ln w="9525">
            <a:solidFill>
              <a:schemeClr val="accent4">
                <a:lumMod val="50000"/>
                <a:alpha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78D07675-85E3-4B66-A7E4-03EDE9F8788F}"/>
              </a:ext>
            </a:extLst>
          </p:cNvPr>
          <p:cNvCxnSpPr>
            <a:cxnSpLocks/>
          </p:cNvCxnSpPr>
          <p:nvPr/>
        </p:nvCxnSpPr>
        <p:spPr>
          <a:xfrm flipH="1">
            <a:off x="2317209" y="3461982"/>
            <a:ext cx="322748" cy="39486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9" name="Rectangle: Rounded Corners 18">
            <a:extLst>
              <a:ext uri="{FF2B5EF4-FFF2-40B4-BE49-F238E27FC236}">
                <a16:creationId xmlns:a16="http://schemas.microsoft.com/office/drawing/2014/main" id="{9B5DD91E-39EF-4B72-BB4D-F60C371D1756}"/>
              </a:ext>
            </a:extLst>
          </p:cNvPr>
          <p:cNvSpPr/>
          <p:nvPr/>
        </p:nvSpPr>
        <p:spPr>
          <a:xfrm>
            <a:off x="2829321" y="2807468"/>
            <a:ext cx="131928" cy="650335"/>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D731F49-08F2-4BE8-A964-D49582E7DD1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939" y1="59195" x2="79394" y2="59195"/>
                      </a14:backgroundRemoval>
                    </a14:imgEffect>
                  </a14:imgLayer>
                </a14:imgProps>
              </a:ext>
            </a:extLst>
          </a:blip>
          <a:srcRect l="14884" t="14923" r="64070" b="9795"/>
          <a:stretch/>
        </p:blipFill>
        <p:spPr>
          <a:xfrm>
            <a:off x="2549017" y="2491983"/>
            <a:ext cx="458247" cy="864358"/>
          </a:xfrm>
          <a:prstGeom prst="rect">
            <a:avLst/>
          </a:prstGeom>
        </p:spPr>
      </p:pic>
      <p:cxnSp>
        <p:nvCxnSpPr>
          <p:cNvPr id="21" name="Straight Connector 20">
            <a:extLst>
              <a:ext uri="{FF2B5EF4-FFF2-40B4-BE49-F238E27FC236}">
                <a16:creationId xmlns:a16="http://schemas.microsoft.com/office/drawing/2014/main" id="{6D398E08-9287-4344-8453-487064549527}"/>
              </a:ext>
            </a:extLst>
          </p:cNvPr>
          <p:cNvCxnSpPr>
            <a:cxnSpLocks/>
          </p:cNvCxnSpPr>
          <p:nvPr/>
        </p:nvCxnSpPr>
        <p:spPr>
          <a:xfrm>
            <a:off x="2920559" y="3447614"/>
            <a:ext cx="168263" cy="35804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F8C9D3F7-D4BF-4580-BC3D-72B5733A6A9F}"/>
              </a:ext>
            </a:extLst>
          </p:cNvPr>
          <p:cNvSpPr/>
          <p:nvPr/>
        </p:nvSpPr>
        <p:spPr>
          <a:xfrm>
            <a:off x="2288757" y="2807468"/>
            <a:ext cx="131928" cy="650335"/>
          </a:xfrm>
          <a:prstGeom prst="roundRect">
            <a:avLst/>
          </a:prstGeom>
          <a:solidFill>
            <a:srgbClr val="FFC000">
              <a:alpha val="50000"/>
            </a:srgbClr>
          </a:solidFill>
          <a:ln w="9525">
            <a:solidFill>
              <a:schemeClr val="accent4">
                <a:lumMod val="50000"/>
                <a:alpha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5EF5BCD5-734B-4626-B809-C50116F5E8C2}"/>
              </a:ext>
            </a:extLst>
          </p:cNvPr>
          <p:cNvCxnSpPr>
            <a:cxnSpLocks/>
          </p:cNvCxnSpPr>
          <p:nvPr/>
        </p:nvCxnSpPr>
        <p:spPr>
          <a:xfrm flipH="1">
            <a:off x="2288757" y="3487627"/>
            <a:ext cx="65964" cy="369219"/>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7EB84DF-DAF4-46EC-9213-546307CF5E13}"/>
              </a:ext>
            </a:extLst>
          </p:cNvPr>
          <p:cNvSpPr/>
          <p:nvPr/>
        </p:nvSpPr>
        <p:spPr>
          <a:xfrm>
            <a:off x="909327" y="3808438"/>
            <a:ext cx="1790024" cy="502920"/>
          </a:xfrm>
          <a:prstGeom prst="rect">
            <a:avLst/>
          </a:prstGeom>
          <a:solidFill>
            <a:srgbClr val="E2AC00"/>
          </a:solidFill>
          <a:ln>
            <a:noFill/>
          </a:ln>
        </p:spPr>
        <p:style>
          <a:lnRef idx="2">
            <a:schemeClr val="accent1">
              <a:shade val="50000"/>
            </a:schemeClr>
          </a:lnRef>
          <a:fillRef idx="1">
            <a:schemeClr val="accent1"/>
          </a:fillRef>
          <a:effectRef idx="0">
            <a:schemeClr val="accent1"/>
          </a:effectRef>
          <a:fontRef idx="minor">
            <a:schemeClr val="lt1"/>
          </a:fontRef>
        </p:style>
        <p:txBody>
          <a:bodyPr bIns="36576" rtlCol="0" anchor="b"/>
          <a:lstStyle/>
          <a:p>
            <a:pPr algn="ctr"/>
            <a:r>
              <a:rPr lang="en-US" sz="2000" dirty="0">
                <a:latin typeface="Segoe Condensed" panose="020B0606040200020203" pitchFamily="34" charset="0"/>
              </a:rPr>
              <a:t>Node</a:t>
            </a:r>
            <a:r>
              <a:rPr lang="en-US" sz="2000" b="1" dirty="0">
                <a:latin typeface="Segoe Condensed" panose="020B0606040200020203" pitchFamily="34" charset="0"/>
              </a:rPr>
              <a:t> E</a:t>
            </a:r>
            <a:br>
              <a:rPr lang="en-US" sz="2000" b="1" dirty="0">
                <a:latin typeface="Segoe Condensed" panose="020B0606040200020203" pitchFamily="34" charset="0"/>
              </a:rPr>
            </a:br>
            <a:r>
              <a:rPr lang="en-US" sz="1200" dirty="0">
                <a:latin typeface="Segoe Condensed" panose="020B0606040200020203" pitchFamily="34" charset="0"/>
              </a:rPr>
              <a:t>(connected via a jumper wire)</a:t>
            </a:r>
          </a:p>
        </p:txBody>
      </p:sp>
      <p:sp>
        <p:nvSpPr>
          <p:cNvPr id="26" name="object 2">
            <a:extLst>
              <a:ext uri="{FF2B5EF4-FFF2-40B4-BE49-F238E27FC236}">
                <a16:creationId xmlns:a16="http://schemas.microsoft.com/office/drawing/2014/main" id="{09380D65-99DE-4467-9FA2-06B250ADB2B4}"/>
              </a:ext>
            </a:extLst>
          </p:cNvPr>
          <p:cNvSpPr/>
          <p:nvPr/>
        </p:nvSpPr>
        <p:spPr>
          <a:xfrm>
            <a:off x="13309212" y="2767097"/>
            <a:ext cx="176570" cy="882848"/>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19050">
            <a:solidFill>
              <a:srgbClr val="000000"/>
            </a:solidFill>
          </a:ln>
        </p:spPr>
        <p:txBody>
          <a:bodyPr wrap="square" lIns="0" tIns="0" rIns="0" bIns="0" rtlCol="0"/>
          <a:lstStyle/>
          <a:p>
            <a:endParaRPr/>
          </a:p>
        </p:txBody>
      </p:sp>
      <p:sp>
        <p:nvSpPr>
          <p:cNvPr id="27" name="TextBox 26">
            <a:extLst>
              <a:ext uri="{FF2B5EF4-FFF2-40B4-BE49-F238E27FC236}">
                <a16:creationId xmlns:a16="http://schemas.microsoft.com/office/drawing/2014/main" id="{056FB5DA-D887-454A-BBB0-A90149B081A0}"/>
              </a:ext>
            </a:extLst>
          </p:cNvPr>
          <p:cNvSpPr txBox="1"/>
          <p:nvPr/>
        </p:nvSpPr>
        <p:spPr>
          <a:xfrm>
            <a:off x="12620511" y="3042751"/>
            <a:ext cx="882861" cy="307777"/>
          </a:xfrm>
          <a:prstGeom prst="rect">
            <a:avLst/>
          </a:prstGeom>
          <a:noFill/>
          <a:ln w="19050">
            <a:noFill/>
          </a:ln>
        </p:spPr>
        <p:txBody>
          <a:bodyPr wrap="square" rtlCol="0">
            <a:spAutoFit/>
          </a:bodyPr>
          <a:lstStyle/>
          <a:p>
            <a:r>
              <a:rPr lang="en-US" sz="1400" dirty="0">
                <a:latin typeface="Oswald Light" pitchFamily="2" charset="0"/>
              </a:rPr>
              <a:t>Resistor</a:t>
            </a:r>
          </a:p>
        </p:txBody>
      </p:sp>
      <p:grpSp>
        <p:nvGrpSpPr>
          <p:cNvPr id="28" name="Group 27">
            <a:extLst>
              <a:ext uri="{FF2B5EF4-FFF2-40B4-BE49-F238E27FC236}">
                <a16:creationId xmlns:a16="http://schemas.microsoft.com/office/drawing/2014/main" id="{ED312D6E-42A2-4333-A535-23495592FA20}"/>
              </a:ext>
            </a:extLst>
          </p:cNvPr>
          <p:cNvGrpSpPr/>
          <p:nvPr/>
        </p:nvGrpSpPr>
        <p:grpSpPr>
          <a:xfrm>
            <a:off x="10929558" y="2993085"/>
            <a:ext cx="778061" cy="1086420"/>
            <a:chOff x="4652685" y="1460388"/>
            <a:chExt cx="1023049" cy="1428500"/>
          </a:xfrm>
        </p:grpSpPr>
        <p:sp>
          <p:nvSpPr>
            <p:cNvPr id="29" name="object 4">
              <a:extLst>
                <a:ext uri="{FF2B5EF4-FFF2-40B4-BE49-F238E27FC236}">
                  <a16:creationId xmlns:a16="http://schemas.microsoft.com/office/drawing/2014/main" id="{DF5B91EA-7574-45D9-BD1A-B1CAE0C84A66}"/>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9050">
              <a:solidFill>
                <a:srgbClr val="000000"/>
              </a:solidFill>
            </a:ln>
          </p:spPr>
          <p:txBody>
            <a:bodyPr wrap="square" lIns="0" tIns="0" rIns="0" bIns="0" rtlCol="0"/>
            <a:lstStyle/>
            <a:p>
              <a:endParaRPr/>
            </a:p>
          </p:txBody>
        </p:sp>
        <p:sp>
          <p:nvSpPr>
            <p:cNvPr id="30" name="object 5">
              <a:extLst>
                <a:ext uri="{FF2B5EF4-FFF2-40B4-BE49-F238E27FC236}">
                  <a16:creationId xmlns:a16="http://schemas.microsoft.com/office/drawing/2014/main" id="{EABF52C7-8BFD-4E33-B75F-C455FFA5D305}"/>
                </a:ext>
              </a:extLst>
            </p:cNvPr>
            <p:cNvSpPr/>
            <p:nvPr/>
          </p:nvSpPr>
          <p:spPr>
            <a:xfrm>
              <a:off x="4652685" y="2337124"/>
              <a:ext cx="813435" cy="0"/>
            </a:xfrm>
            <a:custGeom>
              <a:avLst/>
              <a:gdLst/>
              <a:ahLst/>
              <a:cxnLst/>
              <a:rect l="l" t="t" r="r" b="b"/>
              <a:pathLst>
                <a:path w="813434">
                  <a:moveTo>
                    <a:pt x="0" y="0"/>
                  </a:moveTo>
                  <a:lnTo>
                    <a:pt x="813295" y="0"/>
                  </a:lnTo>
                </a:path>
              </a:pathLst>
            </a:custGeom>
            <a:ln w="19050">
              <a:solidFill>
                <a:srgbClr val="000000"/>
              </a:solidFill>
            </a:ln>
          </p:spPr>
          <p:txBody>
            <a:bodyPr wrap="square" lIns="0" tIns="0" rIns="0" bIns="0" rtlCol="0"/>
            <a:lstStyle/>
            <a:p>
              <a:endParaRPr/>
            </a:p>
          </p:txBody>
        </p:sp>
        <p:sp>
          <p:nvSpPr>
            <p:cNvPr id="31" name="object 6">
              <a:extLst>
                <a:ext uri="{FF2B5EF4-FFF2-40B4-BE49-F238E27FC236}">
                  <a16:creationId xmlns:a16="http://schemas.microsoft.com/office/drawing/2014/main" id="{189A71F4-3D11-4E26-9A83-1796ED895D67}"/>
                </a:ext>
              </a:extLst>
            </p:cNvPr>
            <p:cNvSpPr/>
            <p:nvPr/>
          </p:nvSpPr>
          <p:spPr>
            <a:xfrm>
              <a:off x="4856008" y="2133801"/>
              <a:ext cx="407034" cy="0"/>
            </a:xfrm>
            <a:custGeom>
              <a:avLst/>
              <a:gdLst/>
              <a:ahLst/>
              <a:cxnLst/>
              <a:rect l="l" t="t" r="r" b="b"/>
              <a:pathLst>
                <a:path w="407034">
                  <a:moveTo>
                    <a:pt x="0" y="0"/>
                  </a:moveTo>
                  <a:lnTo>
                    <a:pt x="406647" y="0"/>
                  </a:lnTo>
                </a:path>
              </a:pathLst>
            </a:custGeom>
            <a:ln w="19050">
              <a:solidFill>
                <a:srgbClr val="000000"/>
              </a:solidFill>
            </a:ln>
          </p:spPr>
          <p:txBody>
            <a:bodyPr wrap="square" lIns="0" tIns="0" rIns="0" bIns="0" rtlCol="0"/>
            <a:lstStyle/>
            <a:p>
              <a:endParaRPr/>
            </a:p>
          </p:txBody>
        </p:sp>
        <p:sp>
          <p:nvSpPr>
            <p:cNvPr id="32" name="object 7">
              <a:extLst>
                <a:ext uri="{FF2B5EF4-FFF2-40B4-BE49-F238E27FC236}">
                  <a16:creationId xmlns:a16="http://schemas.microsoft.com/office/drawing/2014/main" id="{F75A40DE-EB17-4929-BFD5-48CB14181CFF}"/>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9050">
              <a:solidFill>
                <a:srgbClr val="000000"/>
              </a:solidFill>
            </a:ln>
          </p:spPr>
          <p:txBody>
            <a:bodyPr wrap="square" lIns="0" tIns="0" rIns="0" bIns="0" rtlCol="0"/>
            <a:lstStyle/>
            <a:p>
              <a:endParaRPr/>
            </a:p>
          </p:txBody>
        </p:sp>
        <p:sp>
          <p:nvSpPr>
            <p:cNvPr id="33" name="TextBox 32">
              <a:extLst>
                <a:ext uri="{FF2B5EF4-FFF2-40B4-BE49-F238E27FC236}">
                  <a16:creationId xmlns:a16="http://schemas.microsoft.com/office/drawing/2014/main" id="{74E69AD7-65CD-41E5-9F3C-BB924404A1A7}"/>
                </a:ext>
              </a:extLst>
            </p:cNvPr>
            <p:cNvSpPr txBox="1"/>
            <p:nvPr/>
          </p:nvSpPr>
          <p:spPr>
            <a:xfrm>
              <a:off x="5257328" y="1460388"/>
              <a:ext cx="418406" cy="523220"/>
            </a:xfrm>
            <a:prstGeom prst="rect">
              <a:avLst/>
            </a:prstGeom>
            <a:noFill/>
            <a:ln w="19050">
              <a:noFill/>
            </a:ln>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sz="2400" dirty="0"/>
                <a:t>+</a:t>
              </a:r>
            </a:p>
          </p:txBody>
        </p:sp>
        <p:sp>
          <p:nvSpPr>
            <p:cNvPr id="34" name="TextBox 33">
              <a:extLst>
                <a:ext uri="{FF2B5EF4-FFF2-40B4-BE49-F238E27FC236}">
                  <a16:creationId xmlns:a16="http://schemas.microsoft.com/office/drawing/2014/main" id="{0B468370-027E-4C8B-A89B-DCDDA12C4372}"/>
                </a:ext>
              </a:extLst>
            </p:cNvPr>
            <p:cNvSpPr txBox="1"/>
            <p:nvPr/>
          </p:nvSpPr>
          <p:spPr>
            <a:xfrm>
              <a:off x="5337265" y="2365668"/>
              <a:ext cx="258532" cy="523220"/>
            </a:xfrm>
            <a:prstGeom prst="rect">
              <a:avLst/>
            </a:prstGeom>
            <a:noFill/>
            <a:ln w="19050">
              <a:noFill/>
            </a:ln>
          </p:spPr>
          <p:txBody>
            <a:bodyPr wrap="square" rtlCol="0">
              <a:spAutoFit/>
            </a:bodyPr>
            <a:lstStyle/>
            <a:p>
              <a:pPr algn="ctr"/>
              <a:r>
                <a:rPr lang="en-US" sz="2400" b="1" dirty="0">
                  <a:latin typeface="Segoe UI Semibold" panose="020B0702040204020203" pitchFamily="34" charset="0"/>
                  <a:cs typeface="Segoe UI Semibold" panose="020B0702040204020203" pitchFamily="34" charset="0"/>
                </a:rPr>
                <a:t>-</a:t>
              </a:r>
            </a:p>
          </p:txBody>
        </p:sp>
      </p:grpSp>
      <p:sp>
        <p:nvSpPr>
          <p:cNvPr id="35" name="Freeform: Shape 34">
            <a:extLst>
              <a:ext uri="{FF2B5EF4-FFF2-40B4-BE49-F238E27FC236}">
                <a16:creationId xmlns:a16="http://schemas.microsoft.com/office/drawing/2014/main" id="{86EE50FE-E1D6-4FDD-968C-46571E9AFD49}"/>
              </a:ext>
            </a:extLst>
          </p:cNvPr>
          <p:cNvSpPr/>
          <p:nvPr/>
        </p:nvSpPr>
        <p:spPr>
          <a:xfrm>
            <a:off x="11235438" y="2493457"/>
            <a:ext cx="2159954"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p>
        </p:txBody>
      </p:sp>
      <p:sp>
        <p:nvSpPr>
          <p:cNvPr id="36" name="Freeform: Shape 35">
            <a:extLst>
              <a:ext uri="{FF2B5EF4-FFF2-40B4-BE49-F238E27FC236}">
                <a16:creationId xmlns:a16="http://schemas.microsoft.com/office/drawing/2014/main" id="{C46235A3-3885-4108-8F34-EE6E0C306AFC}"/>
              </a:ext>
            </a:extLst>
          </p:cNvPr>
          <p:cNvSpPr/>
          <p:nvPr/>
        </p:nvSpPr>
        <p:spPr>
          <a:xfrm flipV="1">
            <a:off x="11237585" y="4023979"/>
            <a:ext cx="1891037"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solidFill>
                <a:schemeClr val="tx1"/>
              </a:solidFill>
            </a:endParaRPr>
          </a:p>
        </p:txBody>
      </p:sp>
      <p:sp>
        <p:nvSpPr>
          <p:cNvPr id="37" name="TextBox 36">
            <a:extLst>
              <a:ext uri="{FF2B5EF4-FFF2-40B4-BE49-F238E27FC236}">
                <a16:creationId xmlns:a16="http://schemas.microsoft.com/office/drawing/2014/main" id="{21143A73-0F41-4D29-A777-163825584AFA}"/>
              </a:ext>
            </a:extLst>
          </p:cNvPr>
          <p:cNvSpPr txBox="1"/>
          <p:nvPr/>
        </p:nvSpPr>
        <p:spPr>
          <a:xfrm>
            <a:off x="11610482" y="3450002"/>
            <a:ext cx="882861" cy="307777"/>
          </a:xfrm>
          <a:prstGeom prst="rect">
            <a:avLst/>
          </a:prstGeom>
          <a:noFill/>
          <a:ln w="19050">
            <a:noFill/>
          </a:ln>
        </p:spPr>
        <p:txBody>
          <a:bodyPr wrap="square" rtlCol="0">
            <a:spAutoFit/>
          </a:bodyPr>
          <a:lstStyle/>
          <a:p>
            <a:r>
              <a:rPr lang="en-US" sz="1400" dirty="0">
                <a:latin typeface="Oswald Light" pitchFamily="2" charset="0"/>
              </a:rPr>
              <a:t>Battery</a:t>
            </a:r>
          </a:p>
        </p:txBody>
      </p:sp>
      <p:sp>
        <p:nvSpPr>
          <p:cNvPr id="38" name="Freeform: Shape 37">
            <a:extLst>
              <a:ext uri="{FF2B5EF4-FFF2-40B4-BE49-F238E27FC236}">
                <a16:creationId xmlns:a16="http://schemas.microsoft.com/office/drawing/2014/main" id="{E2F97D4A-F71C-41DD-9570-7E40A41C0A84}"/>
              </a:ext>
            </a:extLst>
          </p:cNvPr>
          <p:cNvSpPr/>
          <p:nvPr/>
        </p:nvSpPr>
        <p:spPr>
          <a:xfrm flipV="1">
            <a:off x="11114572" y="3920947"/>
            <a:ext cx="2064090" cy="886046"/>
          </a:xfrm>
          <a:custGeom>
            <a:avLst/>
            <a:gdLst>
              <a:gd name="connsiteX0" fmla="*/ 0 w 2324986"/>
              <a:gd name="connsiteY0" fmla="*/ 878958 h 878958"/>
              <a:gd name="connsiteX1" fmla="*/ 0 w 2324986"/>
              <a:gd name="connsiteY1" fmla="*/ 0 h 878958"/>
              <a:gd name="connsiteX2" fmla="*/ 2324986 w 2324986"/>
              <a:gd name="connsiteY2" fmla="*/ 0 h 878958"/>
              <a:gd name="connsiteX3" fmla="*/ 2324986 w 2324986"/>
              <a:gd name="connsiteY3" fmla="*/ 318976 h 878958"/>
              <a:gd name="connsiteX4" fmla="*/ 248093 w 2324986"/>
              <a:gd name="connsiteY4" fmla="*/ 318976 h 878958"/>
              <a:gd name="connsiteX5" fmla="*/ 248093 w 2324986"/>
              <a:gd name="connsiteY5" fmla="*/ 864781 h 878958"/>
              <a:gd name="connsiteX6" fmla="*/ 0 w 2324986"/>
              <a:gd name="connsiteY6" fmla="*/ 878958 h 878958"/>
              <a:gd name="connsiteX0" fmla="*/ 0 w 2324986"/>
              <a:gd name="connsiteY0" fmla="*/ 878958 h 886046"/>
              <a:gd name="connsiteX1" fmla="*/ 0 w 2324986"/>
              <a:gd name="connsiteY1" fmla="*/ 0 h 886046"/>
              <a:gd name="connsiteX2" fmla="*/ 2324986 w 2324986"/>
              <a:gd name="connsiteY2" fmla="*/ 0 h 886046"/>
              <a:gd name="connsiteX3" fmla="*/ 2324986 w 2324986"/>
              <a:gd name="connsiteY3" fmla="*/ 318976 h 886046"/>
              <a:gd name="connsiteX4" fmla="*/ 248093 w 2324986"/>
              <a:gd name="connsiteY4" fmla="*/ 318976 h 886046"/>
              <a:gd name="connsiteX5" fmla="*/ 255181 w 2324986"/>
              <a:gd name="connsiteY5" fmla="*/ 886046 h 886046"/>
              <a:gd name="connsiteX6" fmla="*/ 0 w 2324986"/>
              <a:gd name="connsiteY6" fmla="*/ 878958 h 886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24986" h="886046">
                <a:moveTo>
                  <a:pt x="0" y="878958"/>
                </a:moveTo>
                <a:lnTo>
                  <a:pt x="0" y="0"/>
                </a:lnTo>
                <a:lnTo>
                  <a:pt x="2324986" y="0"/>
                </a:lnTo>
                <a:lnTo>
                  <a:pt x="2324986" y="318976"/>
                </a:lnTo>
                <a:lnTo>
                  <a:pt x="248093" y="318976"/>
                </a:lnTo>
                <a:cubicBezTo>
                  <a:pt x="250456" y="507999"/>
                  <a:pt x="252818" y="697023"/>
                  <a:pt x="255181" y="886046"/>
                </a:cubicBezTo>
                <a:lnTo>
                  <a:pt x="0" y="878958"/>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BB14B758-42F0-4670-B8D7-5E0B9BCB7929}"/>
              </a:ext>
            </a:extLst>
          </p:cNvPr>
          <p:cNvCxnSpPr>
            <a:cxnSpLocks/>
          </p:cNvCxnSpPr>
          <p:nvPr/>
        </p:nvCxnSpPr>
        <p:spPr>
          <a:xfrm>
            <a:off x="13395392" y="2493457"/>
            <a:ext cx="0" cy="424961"/>
          </a:xfrm>
          <a:prstGeom prst="line">
            <a:avLst/>
          </a:prstGeom>
          <a:ln w="19050">
            <a:solidFill>
              <a:srgbClr val="000000"/>
            </a:solidFill>
          </a:ln>
        </p:spPr>
      </p:cxnSp>
      <p:sp>
        <p:nvSpPr>
          <p:cNvPr id="40" name="Freeform: Shape 39">
            <a:extLst>
              <a:ext uri="{FF2B5EF4-FFF2-40B4-BE49-F238E27FC236}">
                <a16:creationId xmlns:a16="http://schemas.microsoft.com/office/drawing/2014/main" id="{B33A6AD8-53D9-432C-9594-B7C6E644E43E}"/>
              </a:ext>
            </a:extLst>
          </p:cNvPr>
          <p:cNvSpPr/>
          <p:nvPr/>
        </p:nvSpPr>
        <p:spPr>
          <a:xfrm>
            <a:off x="11102062" y="2356903"/>
            <a:ext cx="2479149" cy="880171"/>
          </a:xfrm>
          <a:custGeom>
            <a:avLst/>
            <a:gdLst>
              <a:gd name="connsiteX0" fmla="*/ 0 w 2498708"/>
              <a:gd name="connsiteY0" fmla="*/ 870391 h 870391"/>
              <a:gd name="connsiteX1" fmla="*/ 0 w 2498708"/>
              <a:gd name="connsiteY1" fmla="*/ 0 h 870391"/>
              <a:gd name="connsiteX2" fmla="*/ 2498708 w 2498708"/>
              <a:gd name="connsiteY2" fmla="*/ 0 h 870391"/>
              <a:gd name="connsiteX3" fmla="*/ 2498708 w 2498708"/>
              <a:gd name="connsiteY3" fmla="*/ 860611 h 870391"/>
              <a:gd name="connsiteX4" fmla="*/ 2151530 w 2498708"/>
              <a:gd name="connsiteY4" fmla="*/ 860611 h 870391"/>
              <a:gd name="connsiteX5" fmla="*/ 2151530 w 2498708"/>
              <a:gd name="connsiteY5" fmla="*/ 268941 h 870391"/>
              <a:gd name="connsiteX6" fmla="*/ 249382 w 2498708"/>
              <a:gd name="connsiteY6" fmla="*/ 268941 h 870391"/>
              <a:gd name="connsiteX7" fmla="*/ 249382 w 2498708"/>
              <a:gd name="connsiteY7" fmla="*/ 855722 h 870391"/>
              <a:gd name="connsiteX8" fmla="*/ 0 w 2498708"/>
              <a:gd name="connsiteY8" fmla="*/ 870391 h 87039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51530 w 2498708"/>
              <a:gd name="connsiteY4" fmla="*/ 860611 h 880171"/>
              <a:gd name="connsiteX5" fmla="*/ 2151530 w 2498708"/>
              <a:gd name="connsiteY5" fmla="*/ 268941 h 880171"/>
              <a:gd name="connsiteX6" fmla="*/ 249382 w 2498708"/>
              <a:gd name="connsiteY6" fmla="*/ 268941 h 880171"/>
              <a:gd name="connsiteX7" fmla="*/ 24938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51530 w 2498708"/>
              <a:gd name="connsiteY4" fmla="*/ 860611 h 880171"/>
              <a:gd name="connsiteX5" fmla="*/ 2151530 w 2498708"/>
              <a:gd name="connsiteY5" fmla="*/ 26894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90649 w 2498708"/>
              <a:gd name="connsiteY4" fmla="*/ 865501 h 880171"/>
              <a:gd name="connsiteX5" fmla="*/ 2151530 w 2498708"/>
              <a:gd name="connsiteY5" fmla="*/ 26894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90649 w 2498708"/>
              <a:gd name="connsiteY4" fmla="*/ 865501 h 880171"/>
              <a:gd name="connsiteX5" fmla="*/ 2195538 w 2498708"/>
              <a:gd name="connsiteY5" fmla="*/ 26405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74259 w 2498708"/>
              <a:gd name="connsiteY3" fmla="*/ 860611 h 880171"/>
              <a:gd name="connsiteX4" fmla="*/ 2190649 w 2498708"/>
              <a:gd name="connsiteY4" fmla="*/ 865501 h 880171"/>
              <a:gd name="connsiteX5" fmla="*/ 2195538 w 2498708"/>
              <a:gd name="connsiteY5" fmla="*/ 264051 h 880171"/>
              <a:gd name="connsiteX6" fmla="*/ 249382 w 2498708"/>
              <a:gd name="connsiteY6" fmla="*/ 268941 h 880171"/>
              <a:gd name="connsiteX7" fmla="*/ 254272 w 2498708"/>
              <a:gd name="connsiteY7" fmla="*/ 880171 h 880171"/>
              <a:gd name="connsiteX8" fmla="*/ 0 w 2498708"/>
              <a:gd name="connsiteY8" fmla="*/ 870391 h 880171"/>
              <a:gd name="connsiteX0" fmla="*/ 0 w 2474259"/>
              <a:gd name="connsiteY0" fmla="*/ 870391 h 880171"/>
              <a:gd name="connsiteX1" fmla="*/ 0 w 2474259"/>
              <a:gd name="connsiteY1" fmla="*/ 0 h 880171"/>
              <a:gd name="connsiteX2" fmla="*/ 2464479 w 2474259"/>
              <a:gd name="connsiteY2" fmla="*/ 0 h 880171"/>
              <a:gd name="connsiteX3" fmla="*/ 2474259 w 2474259"/>
              <a:gd name="connsiteY3" fmla="*/ 860611 h 880171"/>
              <a:gd name="connsiteX4" fmla="*/ 2190649 w 2474259"/>
              <a:gd name="connsiteY4" fmla="*/ 865501 h 880171"/>
              <a:gd name="connsiteX5" fmla="*/ 2195538 w 2474259"/>
              <a:gd name="connsiteY5" fmla="*/ 264051 h 880171"/>
              <a:gd name="connsiteX6" fmla="*/ 249382 w 2474259"/>
              <a:gd name="connsiteY6" fmla="*/ 268941 h 880171"/>
              <a:gd name="connsiteX7" fmla="*/ 254272 w 2474259"/>
              <a:gd name="connsiteY7" fmla="*/ 880171 h 880171"/>
              <a:gd name="connsiteX8" fmla="*/ 0 w 247425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860611 h 880171"/>
              <a:gd name="connsiteX4" fmla="*/ 2190649 w 2479149"/>
              <a:gd name="connsiteY4" fmla="*/ 865501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860611 h 880171"/>
              <a:gd name="connsiteX4" fmla="*/ 218087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8087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20532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92620 w 2479149"/>
              <a:gd name="connsiteY4" fmla="*/ 6607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92620 w 2479149"/>
              <a:gd name="connsiteY4" fmla="*/ 5718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8492 w 2479149"/>
              <a:gd name="connsiteY3" fmla="*/ 583927 h 880171"/>
              <a:gd name="connsiteX4" fmla="*/ 2192620 w 2479149"/>
              <a:gd name="connsiteY4" fmla="*/ 5718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149" h="880171">
                <a:moveTo>
                  <a:pt x="0" y="870391"/>
                </a:moveTo>
                <a:lnTo>
                  <a:pt x="0" y="0"/>
                </a:lnTo>
                <a:lnTo>
                  <a:pt x="2479149" y="0"/>
                </a:lnTo>
                <a:lnTo>
                  <a:pt x="2478492" y="583927"/>
                </a:lnTo>
                <a:lnTo>
                  <a:pt x="2192620" y="571884"/>
                </a:lnTo>
                <a:cubicBezTo>
                  <a:pt x="2194250" y="371401"/>
                  <a:pt x="2193908" y="464534"/>
                  <a:pt x="2195538" y="264051"/>
                </a:cubicBezTo>
                <a:lnTo>
                  <a:pt x="249382" y="268941"/>
                </a:lnTo>
                <a:lnTo>
                  <a:pt x="254272" y="880171"/>
                </a:lnTo>
                <a:lnTo>
                  <a:pt x="0" y="870391"/>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01560442-3F57-462D-9012-133960081EED}"/>
              </a:ext>
            </a:extLst>
          </p:cNvPr>
          <p:cNvCxnSpPr>
            <a:cxnSpLocks/>
          </p:cNvCxnSpPr>
          <p:nvPr/>
        </p:nvCxnSpPr>
        <p:spPr>
          <a:xfrm>
            <a:off x="13395392" y="3512881"/>
            <a:ext cx="0" cy="424961"/>
          </a:xfrm>
          <a:prstGeom prst="line">
            <a:avLst/>
          </a:prstGeom>
          <a:ln w="19050">
            <a:solidFill>
              <a:srgbClr val="000000"/>
            </a:solidFill>
          </a:ln>
        </p:spPr>
      </p:cxnSp>
      <p:grpSp>
        <p:nvGrpSpPr>
          <p:cNvPr id="42" name="Group 41">
            <a:extLst>
              <a:ext uri="{FF2B5EF4-FFF2-40B4-BE49-F238E27FC236}">
                <a16:creationId xmlns:a16="http://schemas.microsoft.com/office/drawing/2014/main" id="{F4C0F9B4-F40D-4D43-A52F-A137614D2567}"/>
              </a:ext>
            </a:extLst>
          </p:cNvPr>
          <p:cNvGrpSpPr/>
          <p:nvPr/>
        </p:nvGrpSpPr>
        <p:grpSpPr>
          <a:xfrm rot="16200000">
            <a:off x="12964069" y="3819114"/>
            <a:ext cx="1025398" cy="696291"/>
            <a:chOff x="13421193" y="4392435"/>
            <a:chExt cx="1025398" cy="696291"/>
          </a:xfrm>
        </p:grpSpPr>
        <p:sp>
          <p:nvSpPr>
            <p:cNvPr id="43" name="Rectangle 42">
              <a:extLst>
                <a:ext uri="{FF2B5EF4-FFF2-40B4-BE49-F238E27FC236}">
                  <a16:creationId xmlns:a16="http://schemas.microsoft.com/office/drawing/2014/main" id="{71763F45-5BBF-441A-8837-6CA6A9891396}"/>
                </a:ext>
              </a:extLst>
            </p:cNvPr>
            <p:cNvSpPr/>
            <p:nvPr/>
          </p:nvSpPr>
          <p:spPr>
            <a:xfrm>
              <a:off x="13707466" y="4536401"/>
              <a:ext cx="501237" cy="17476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5F08CB19-C180-4766-8C67-A591BCD3894C}"/>
                </a:ext>
              </a:extLst>
            </p:cNvPr>
            <p:cNvGrpSpPr/>
            <p:nvPr/>
          </p:nvGrpSpPr>
          <p:grpSpPr>
            <a:xfrm rot="5400000">
              <a:off x="13585746" y="4227882"/>
              <a:ext cx="696291" cy="1025398"/>
              <a:chOff x="9741995" y="1662991"/>
              <a:chExt cx="915532" cy="1348265"/>
            </a:xfrm>
          </p:grpSpPr>
          <p:grpSp>
            <p:nvGrpSpPr>
              <p:cNvPr id="45" name="Group 44">
                <a:extLst>
                  <a:ext uri="{FF2B5EF4-FFF2-40B4-BE49-F238E27FC236}">
                    <a16:creationId xmlns:a16="http://schemas.microsoft.com/office/drawing/2014/main" id="{92C1D02E-5F9E-4CAE-8BB6-0702BF24B4C9}"/>
                  </a:ext>
                </a:extLst>
              </p:cNvPr>
              <p:cNvGrpSpPr/>
              <p:nvPr/>
            </p:nvGrpSpPr>
            <p:grpSpPr>
              <a:xfrm rot="5400000">
                <a:off x="9427485" y="1977501"/>
                <a:ext cx="1348265" cy="719245"/>
                <a:chOff x="2369197" y="3051924"/>
                <a:chExt cx="2891345" cy="1542415"/>
              </a:xfrm>
            </p:grpSpPr>
            <p:sp>
              <p:nvSpPr>
                <p:cNvPr id="49" name="object 3">
                  <a:extLst>
                    <a:ext uri="{FF2B5EF4-FFF2-40B4-BE49-F238E27FC236}">
                      <a16:creationId xmlns:a16="http://schemas.microsoft.com/office/drawing/2014/main" id="{C4E59F61-C8EB-4418-A9BB-EC9FABEFBB61}"/>
                    </a:ext>
                  </a:extLst>
                </p:cNvPr>
                <p:cNvSpPr/>
                <p:nvPr/>
              </p:nvSpPr>
              <p:spPr>
                <a:xfrm>
                  <a:off x="2369197" y="3844874"/>
                  <a:ext cx="873125" cy="0"/>
                </a:xfrm>
                <a:custGeom>
                  <a:avLst/>
                  <a:gdLst/>
                  <a:ahLst/>
                  <a:cxnLst/>
                  <a:rect l="l" t="t" r="r" b="b"/>
                  <a:pathLst>
                    <a:path w="873125">
                      <a:moveTo>
                        <a:pt x="0" y="0"/>
                      </a:moveTo>
                      <a:lnTo>
                        <a:pt x="872680" y="0"/>
                      </a:lnTo>
                    </a:path>
                  </a:pathLst>
                </a:custGeom>
                <a:ln w="19050">
                  <a:solidFill>
                    <a:srgbClr val="000000"/>
                  </a:solidFill>
                </a:ln>
              </p:spPr>
              <p:txBody>
                <a:bodyPr wrap="square" lIns="0" tIns="0" rIns="0" bIns="0" rtlCol="0"/>
                <a:lstStyle/>
                <a:p>
                  <a:endParaRPr/>
                </a:p>
              </p:txBody>
            </p:sp>
            <p:sp>
              <p:nvSpPr>
                <p:cNvPr id="50" name="object 4">
                  <a:extLst>
                    <a:ext uri="{FF2B5EF4-FFF2-40B4-BE49-F238E27FC236}">
                      <a16:creationId xmlns:a16="http://schemas.microsoft.com/office/drawing/2014/main" id="{3B16E644-2467-45C1-BC77-CCB55F48A1C7}"/>
                    </a:ext>
                  </a:extLst>
                </p:cNvPr>
                <p:cNvSpPr/>
                <p:nvPr/>
              </p:nvSpPr>
              <p:spPr>
                <a:xfrm>
                  <a:off x="3241878" y="3051924"/>
                  <a:ext cx="2018664"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19050">
                  <a:solidFill>
                    <a:srgbClr val="000000"/>
                  </a:solidFill>
                </a:ln>
              </p:spPr>
              <p:txBody>
                <a:bodyPr wrap="square" lIns="0" tIns="0" rIns="0" bIns="0" rtlCol="0"/>
                <a:lstStyle/>
                <a:p>
                  <a:endParaRPr/>
                </a:p>
              </p:txBody>
            </p:sp>
          </p:grpSp>
          <p:grpSp>
            <p:nvGrpSpPr>
              <p:cNvPr id="46" name="Group 45">
                <a:extLst>
                  <a:ext uri="{FF2B5EF4-FFF2-40B4-BE49-F238E27FC236}">
                    <a16:creationId xmlns:a16="http://schemas.microsoft.com/office/drawing/2014/main" id="{C1E08EF2-0DDF-4C26-BB63-2E842616F15E}"/>
                  </a:ext>
                </a:extLst>
              </p:cNvPr>
              <p:cNvGrpSpPr/>
              <p:nvPr/>
            </p:nvGrpSpPr>
            <p:grpSpPr>
              <a:xfrm flipH="1">
                <a:off x="10313582" y="2269998"/>
                <a:ext cx="343945" cy="161391"/>
                <a:chOff x="10359158" y="5579351"/>
                <a:chExt cx="195681" cy="91820"/>
              </a:xfrm>
            </p:grpSpPr>
            <p:cxnSp>
              <p:nvCxnSpPr>
                <p:cNvPr id="47" name="Straight Arrow Connector 46">
                  <a:extLst>
                    <a:ext uri="{FF2B5EF4-FFF2-40B4-BE49-F238E27FC236}">
                      <a16:creationId xmlns:a16="http://schemas.microsoft.com/office/drawing/2014/main" id="{0BBC4571-F458-496A-8292-D59AF1EA3C15}"/>
                    </a:ext>
                  </a:extLst>
                </p:cNvPr>
                <p:cNvCxnSpPr>
                  <a:cxnSpLocks/>
                </p:cNvCxnSpPr>
                <p:nvPr/>
              </p:nvCxnSpPr>
              <p:spPr>
                <a:xfrm rot="18900000" flipH="1">
                  <a:off x="10394344" y="567117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EED46CC-457E-43D6-8EBA-7CB561BE1A57}"/>
                    </a:ext>
                  </a:extLst>
                </p:cNvPr>
                <p:cNvCxnSpPr>
                  <a:cxnSpLocks/>
                </p:cNvCxnSpPr>
                <p:nvPr/>
              </p:nvCxnSpPr>
              <p:spPr>
                <a:xfrm rot="18900000" flipH="1">
                  <a:off x="10359158" y="557935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grpSp>
      <p:sp>
        <p:nvSpPr>
          <p:cNvPr id="51" name="Rectangle: Rounded Corners 50">
            <a:extLst>
              <a:ext uri="{FF2B5EF4-FFF2-40B4-BE49-F238E27FC236}">
                <a16:creationId xmlns:a16="http://schemas.microsoft.com/office/drawing/2014/main" id="{466CFD8E-C78E-4AE9-9A9B-FEC2ED874E31}"/>
              </a:ext>
            </a:extLst>
          </p:cNvPr>
          <p:cNvSpPr/>
          <p:nvPr/>
        </p:nvSpPr>
        <p:spPr>
          <a:xfrm>
            <a:off x="13272379" y="4354792"/>
            <a:ext cx="244011" cy="396773"/>
          </a:xfrm>
          <a:prstGeom prst="roundRect">
            <a:avLst/>
          </a:prstGeom>
          <a:solidFill>
            <a:srgbClr val="FFC000">
              <a:alpha val="50000"/>
            </a:srgbClr>
          </a:solidFill>
          <a:ln w="9525">
            <a:solidFill>
              <a:schemeClr val="accent4">
                <a:lumMod val="50000"/>
                <a:alpha val="9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ECDF50A-FFAE-493F-98BB-78C9510C4062}"/>
              </a:ext>
            </a:extLst>
          </p:cNvPr>
          <p:cNvSpPr txBox="1"/>
          <p:nvPr/>
        </p:nvSpPr>
        <p:spPr>
          <a:xfrm>
            <a:off x="13840530" y="4038962"/>
            <a:ext cx="1164284" cy="446276"/>
          </a:xfrm>
          <a:prstGeom prst="rect">
            <a:avLst/>
          </a:prstGeom>
          <a:noFill/>
          <a:ln w="19050">
            <a:noFill/>
          </a:ln>
        </p:spPr>
        <p:txBody>
          <a:bodyPr wrap="square" rtlCol="0">
            <a:spAutoFit/>
          </a:bodyPr>
          <a:lstStyle/>
          <a:p>
            <a:r>
              <a:rPr lang="en-US" sz="1400" dirty="0">
                <a:latin typeface="Oswald Light" pitchFamily="2" charset="0"/>
              </a:rPr>
              <a:t>LED</a:t>
            </a:r>
          </a:p>
          <a:p>
            <a:endParaRPr lang="en-US" sz="800" dirty="0">
              <a:latin typeface="Oswald Light" pitchFamily="2" charset="0"/>
            </a:endParaRPr>
          </a:p>
        </p:txBody>
      </p:sp>
      <p:sp>
        <p:nvSpPr>
          <p:cNvPr id="53" name="Rectangle: Rounded Corners 52">
            <a:extLst>
              <a:ext uri="{FF2B5EF4-FFF2-40B4-BE49-F238E27FC236}">
                <a16:creationId xmlns:a16="http://schemas.microsoft.com/office/drawing/2014/main" id="{C4F5316D-D26A-4765-AC93-2A509F971726}"/>
              </a:ext>
            </a:extLst>
          </p:cNvPr>
          <p:cNvSpPr/>
          <p:nvPr/>
        </p:nvSpPr>
        <p:spPr>
          <a:xfrm>
            <a:off x="13303396" y="3504878"/>
            <a:ext cx="254941" cy="431678"/>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5EF967A3-6A53-46E3-AF62-8F8F2BE8C440}"/>
              </a:ext>
            </a:extLst>
          </p:cNvPr>
          <p:cNvSpPr txBox="1"/>
          <p:nvPr/>
        </p:nvSpPr>
        <p:spPr>
          <a:xfrm>
            <a:off x="304800" y="1048113"/>
            <a:ext cx="11653284" cy="523220"/>
          </a:xfrm>
          <a:prstGeom prst="rect">
            <a:avLst/>
          </a:prstGeom>
          <a:noFill/>
        </p:spPr>
        <p:txBody>
          <a:bodyPr wrap="square" rtlCol="0">
            <a:spAutoFit/>
          </a:bodyPr>
          <a:lstStyle/>
          <a:p>
            <a:pPr algn="ctr"/>
            <a:r>
              <a:rPr lang="en-US" sz="2800" dirty="0">
                <a:latin typeface="Bebas Neue" panose="020B0606020202050201" pitchFamily="34" charset="0"/>
              </a:rPr>
              <a:t>Step 5: add wire to led cathode leg</a:t>
            </a:r>
          </a:p>
        </p:txBody>
      </p:sp>
    </p:spTree>
    <p:extLst>
      <p:ext uri="{BB962C8B-B14F-4D97-AF65-F5344CB8AC3E}">
        <p14:creationId xmlns:p14="http://schemas.microsoft.com/office/powerpoint/2010/main" val="629052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75C5BF6F-142D-4045-B5D9-185A31E14213}"/>
              </a:ext>
            </a:extLst>
          </p:cNvPr>
          <p:cNvSpPr/>
          <p:nvPr/>
        </p:nvSpPr>
        <p:spPr>
          <a:xfrm>
            <a:off x="-1509819" y="533401"/>
            <a:ext cx="15828334" cy="4995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F40149F-A20D-4FD7-B7F5-967F0DAC38F0}"/>
              </a:ext>
            </a:extLst>
          </p:cNvPr>
          <p:cNvPicPr>
            <a:picLocks noChangeAspect="1"/>
          </p:cNvPicPr>
          <p:nvPr/>
        </p:nvPicPr>
        <p:blipFill>
          <a:blip r:embed="rId2"/>
          <a:stretch>
            <a:fillRect/>
          </a:stretch>
        </p:blipFill>
        <p:spPr>
          <a:xfrm>
            <a:off x="-1672852" y="1484751"/>
            <a:ext cx="12192000" cy="3888497"/>
          </a:xfrm>
          <a:prstGeom prst="rect">
            <a:avLst/>
          </a:prstGeom>
        </p:spPr>
      </p:pic>
      <p:sp>
        <p:nvSpPr>
          <p:cNvPr id="6" name="Rectangle 5">
            <a:extLst>
              <a:ext uri="{FF2B5EF4-FFF2-40B4-BE49-F238E27FC236}">
                <a16:creationId xmlns:a16="http://schemas.microsoft.com/office/drawing/2014/main" id="{5F3EA25D-1C92-465B-90BF-564F55F51021}"/>
              </a:ext>
            </a:extLst>
          </p:cNvPr>
          <p:cNvSpPr/>
          <p:nvPr/>
        </p:nvSpPr>
        <p:spPr>
          <a:xfrm>
            <a:off x="1718530" y="2257063"/>
            <a:ext cx="8096491" cy="128704"/>
          </a:xfrm>
          <a:prstGeom prst="rect">
            <a:avLst/>
          </a:pr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5C91BA3-5288-40C5-8C26-C233AD7888C6}"/>
              </a:ext>
            </a:extLst>
          </p:cNvPr>
          <p:cNvSpPr/>
          <p:nvPr/>
        </p:nvSpPr>
        <p:spPr>
          <a:xfrm>
            <a:off x="1718530" y="2411744"/>
            <a:ext cx="8096491" cy="128704"/>
          </a:xfrm>
          <a:prstGeom prst="rect">
            <a:avLst/>
          </a:pr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A3AA708A-7A34-4321-A2F1-6D3EB12BA8EF}"/>
              </a:ext>
            </a:extLst>
          </p:cNvPr>
          <p:cNvCxnSpPr>
            <a:cxnSpLocks/>
          </p:cNvCxnSpPr>
          <p:nvPr/>
        </p:nvCxnSpPr>
        <p:spPr>
          <a:xfrm flipH="1">
            <a:off x="8714324" y="2012704"/>
            <a:ext cx="78134" cy="218034"/>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45BF0699-D7CE-44D5-9D5E-84DD08353085}"/>
              </a:ext>
            </a:extLst>
          </p:cNvPr>
          <p:cNvSpPr/>
          <p:nvPr/>
        </p:nvSpPr>
        <p:spPr>
          <a:xfrm>
            <a:off x="8256231" y="1698129"/>
            <a:ext cx="1105382" cy="318723"/>
          </a:xfrm>
          <a:prstGeom prst="rect">
            <a:avLst/>
          </a:prstGeom>
          <a:solidFill>
            <a:srgbClr val="CC141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A</a:t>
            </a:r>
          </a:p>
        </p:txBody>
      </p:sp>
      <p:cxnSp>
        <p:nvCxnSpPr>
          <p:cNvPr id="10" name="Straight Connector 9">
            <a:extLst>
              <a:ext uri="{FF2B5EF4-FFF2-40B4-BE49-F238E27FC236}">
                <a16:creationId xmlns:a16="http://schemas.microsoft.com/office/drawing/2014/main" id="{D2428026-2870-4A34-B6A6-B423D7E10FE2}"/>
              </a:ext>
            </a:extLst>
          </p:cNvPr>
          <p:cNvCxnSpPr>
            <a:cxnSpLocks/>
          </p:cNvCxnSpPr>
          <p:nvPr/>
        </p:nvCxnSpPr>
        <p:spPr>
          <a:xfrm>
            <a:off x="8985369" y="2590132"/>
            <a:ext cx="158321" cy="2215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67850E78-E964-47E5-A802-5137054E51D5}"/>
              </a:ext>
            </a:extLst>
          </p:cNvPr>
          <p:cNvSpPr/>
          <p:nvPr/>
        </p:nvSpPr>
        <p:spPr>
          <a:xfrm>
            <a:off x="8709639" y="2778752"/>
            <a:ext cx="1105382" cy="31872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Node</a:t>
            </a:r>
            <a:r>
              <a:rPr lang="en-US" sz="2000" b="1" dirty="0">
                <a:latin typeface="Segoe Condensed" panose="020B0606040200020203" pitchFamily="34" charset="0"/>
              </a:rPr>
              <a:t> B</a:t>
            </a:r>
          </a:p>
        </p:txBody>
      </p:sp>
      <p:sp>
        <p:nvSpPr>
          <p:cNvPr id="12" name="Rectangle: Rounded Corners 11">
            <a:extLst>
              <a:ext uri="{FF2B5EF4-FFF2-40B4-BE49-F238E27FC236}">
                <a16:creationId xmlns:a16="http://schemas.microsoft.com/office/drawing/2014/main" id="{83B08B86-C224-47E1-8085-8E5704A1BCA4}"/>
              </a:ext>
            </a:extLst>
          </p:cNvPr>
          <p:cNvSpPr/>
          <p:nvPr/>
        </p:nvSpPr>
        <p:spPr>
          <a:xfrm>
            <a:off x="3094766" y="2811647"/>
            <a:ext cx="131928" cy="650335"/>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172F01CD-FFB5-47A5-AED4-86FFFA210F3C}"/>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939" y1="59195" x2="79394" y2="59195"/>
                      </a14:backgroundRemoval>
                    </a14:imgEffect>
                  </a14:imgLayer>
                </a14:imgProps>
              </a:ext>
            </a:extLst>
          </a:blip>
          <a:srcRect l="55143" t="45718" r="17697" b="25754"/>
          <a:stretch/>
        </p:blipFill>
        <p:spPr>
          <a:xfrm rot="5400000">
            <a:off x="2858203" y="2474796"/>
            <a:ext cx="591406" cy="327547"/>
          </a:xfrm>
          <a:prstGeom prst="rect">
            <a:avLst/>
          </a:prstGeom>
        </p:spPr>
      </p:pic>
      <p:cxnSp>
        <p:nvCxnSpPr>
          <p:cNvPr id="14" name="Straight Connector 13">
            <a:extLst>
              <a:ext uri="{FF2B5EF4-FFF2-40B4-BE49-F238E27FC236}">
                <a16:creationId xmlns:a16="http://schemas.microsoft.com/office/drawing/2014/main" id="{B8A371EF-E96E-48F5-95DA-2E94CC2883FD}"/>
              </a:ext>
            </a:extLst>
          </p:cNvPr>
          <p:cNvCxnSpPr>
            <a:cxnSpLocks/>
          </p:cNvCxnSpPr>
          <p:nvPr/>
        </p:nvCxnSpPr>
        <p:spPr>
          <a:xfrm flipH="1">
            <a:off x="3009441" y="3444554"/>
            <a:ext cx="98669" cy="36416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423F993-8B2C-472B-9B61-E0963183FF15}"/>
              </a:ext>
            </a:extLst>
          </p:cNvPr>
          <p:cNvSpPr/>
          <p:nvPr/>
        </p:nvSpPr>
        <p:spPr>
          <a:xfrm>
            <a:off x="2760605" y="3811782"/>
            <a:ext cx="1862710" cy="50577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bIns="36576" rtlCol="0" anchor="b"/>
          <a:lstStyle/>
          <a:p>
            <a:pPr algn="ctr"/>
            <a:r>
              <a:rPr lang="en-US" sz="2000" dirty="0">
                <a:latin typeface="Segoe Condensed" panose="020B0606040200020203" pitchFamily="34" charset="0"/>
              </a:rPr>
              <a:t>Node</a:t>
            </a:r>
            <a:r>
              <a:rPr lang="en-US" sz="2000" b="1" dirty="0">
                <a:latin typeface="Segoe Condensed" panose="020B0606040200020203" pitchFamily="34" charset="0"/>
              </a:rPr>
              <a:t> C</a:t>
            </a:r>
          </a:p>
          <a:p>
            <a:pPr algn="ctr"/>
            <a:r>
              <a:rPr lang="en-US" sz="1200" dirty="0">
                <a:latin typeface="Segoe Condensed" panose="020B0606040200020203" pitchFamily="34" charset="0"/>
              </a:rPr>
              <a:t>(connected via a jumper wire)</a:t>
            </a:r>
          </a:p>
        </p:txBody>
      </p:sp>
      <p:sp>
        <p:nvSpPr>
          <p:cNvPr id="16" name="Rectangle: Rounded Corners 15">
            <a:extLst>
              <a:ext uri="{FF2B5EF4-FFF2-40B4-BE49-F238E27FC236}">
                <a16:creationId xmlns:a16="http://schemas.microsoft.com/office/drawing/2014/main" id="{DDBA76A2-9F57-47A3-8E1C-C4D7975D9E5C}"/>
              </a:ext>
            </a:extLst>
          </p:cNvPr>
          <p:cNvSpPr/>
          <p:nvPr/>
        </p:nvSpPr>
        <p:spPr>
          <a:xfrm>
            <a:off x="2547665" y="2817082"/>
            <a:ext cx="131928" cy="650335"/>
          </a:xfrm>
          <a:prstGeom prst="roundRect">
            <a:avLst/>
          </a:pr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C526BB87-C5E1-4189-9243-91B43650A1C5}"/>
              </a:ext>
            </a:extLst>
          </p:cNvPr>
          <p:cNvCxnSpPr>
            <a:cxnSpLocks/>
          </p:cNvCxnSpPr>
          <p:nvPr/>
        </p:nvCxnSpPr>
        <p:spPr>
          <a:xfrm flipH="1">
            <a:off x="2182529" y="3461982"/>
            <a:ext cx="322748" cy="394864"/>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90B879EA-857B-4A34-BEAA-A82EB18D8AB9}"/>
              </a:ext>
            </a:extLst>
          </p:cNvPr>
          <p:cNvSpPr/>
          <p:nvPr/>
        </p:nvSpPr>
        <p:spPr>
          <a:xfrm>
            <a:off x="2694641" y="2807468"/>
            <a:ext cx="131928" cy="650335"/>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a:extLst>
              <a:ext uri="{FF2B5EF4-FFF2-40B4-BE49-F238E27FC236}">
                <a16:creationId xmlns:a16="http://schemas.microsoft.com/office/drawing/2014/main" id="{F14987BE-090E-4310-900F-3ECBBCE5EA5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90000" l="10000" r="90000">
                        <a14:foregroundMark x1="53939" y1="59195" x2="79394" y2="59195"/>
                      </a14:backgroundRemoval>
                    </a14:imgEffect>
                  </a14:imgLayer>
                </a14:imgProps>
              </a:ext>
            </a:extLst>
          </a:blip>
          <a:srcRect l="14884" t="14923" r="64070" b="9795"/>
          <a:stretch/>
        </p:blipFill>
        <p:spPr>
          <a:xfrm>
            <a:off x="2414337" y="2491983"/>
            <a:ext cx="458247" cy="864358"/>
          </a:xfrm>
          <a:prstGeom prst="rect">
            <a:avLst/>
          </a:prstGeom>
        </p:spPr>
      </p:pic>
      <p:cxnSp>
        <p:nvCxnSpPr>
          <p:cNvPr id="20" name="Straight Connector 19">
            <a:extLst>
              <a:ext uri="{FF2B5EF4-FFF2-40B4-BE49-F238E27FC236}">
                <a16:creationId xmlns:a16="http://schemas.microsoft.com/office/drawing/2014/main" id="{761EA10C-DE79-4388-9883-C426FB5BBD8A}"/>
              </a:ext>
            </a:extLst>
          </p:cNvPr>
          <p:cNvCxnSpPr>
            <a:cxnSpLocks/>
          </p:cNvCxnSpPr>
          <p:nvPr/>
        </p:nvCxnSpPr>
        <p:spPr>
          <a:xfrm>
            <a:off x="2785879" y="3447614"/>
            <a:ext cx="168263" cy="358049"/>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2AFACE9A-8697-46C8-9693-B0FB6D1B0E02}"/>
              </a:ext>
            </a:extLst>
          </p:cNvPr>
          <p:cNvSpPr/>
          <p:nvPr/>
        </p:nvSpPr>
        <p:spPr>
          <a:xfrm>
            <a:off x="2154077" y="2807468"/>
            <a:ext cx="131928" cy="650335"/>
          </a:xfrm>
          <a:prstGeom prst="roundRect">
            <a:avLst/>
          </a:pr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id="{EA519888-DAE7-4C47-B7D0-77310D55EBCB}"/>
              </a:ext>
            </a:extLst>
          </p:cNvPr>
          <p:cNvCxnSpPr>
            <a:cxnSpLocks/>
          </p:cNvCxnSpPr>
          <p:nvPr/>
        </p:nvCxnSpPr>
        <p:spPr>
          <a:xfrm flipH="1">
            <a:off x="2154077" y="3487627"/>
            <a:ext cx="65964" cy="369219"/>
          </a:xfrm>
          <a:prstGeom prst="line">
            <a:avLst/>
          </a:prstGeom>
          <a:ln>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226753A7-8A22-48BE-842A-D092CADF93E1}"/>
              </a:ext>
            </a:extLst>
          </p:cNvPr>
          <p:cNvSpPr/>
          <p:nvPr/>
        </p:nvSpPr>
        <p:spPr>
          <a:xfrm>
            <a:off x="1052151" y="3808438"/>
            <a:ext cx="1512520" cy="502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bIns="36576" rtlCol="0" anchor="b"/>
          <a:lstStyle/>
          <a:p>
            <a:pPr algn="ctr"/>
            <a:r>
              <a:rPr lang="en-US" sz="2000" dirty="0">
                <a:latin typeface="Segoe Condensed" panose="020B0606040200020203" pitchFamily="34" charset="0"/>
              </a:rPr>
              <a:t>Node</a:t>
            </a:r>
            <a:r>
              <a:rPr lang="en-US" sz="2000" b="1" dirty="0">
                <a:latin typeface="Segoe Condensed" panose="020B0606040200020203" pitchFamily="34" charset="0"/>
              </a:rPr>
              <a:t> B</a:t>
            </a:r>
            <a:br>
              <a:rPr lang="en-US" sz="2000" b="1" dirty="0">
                <a:latin typeface="Segoe Condensed" panose="020B0606040200020203" pitchFamily="34" charset="0"/>
              </a:rPr>
            </a:br>
            <a:r>
              <a:rPr lang="en-US" sz="1200" dirty="0">
                <a:latin typeface="Segoe Condensed" panose="020B0606040200020203" pitchFamily="34" charset="0"/>
              </a:rPr>
              <a:t>(connected to GND)</a:t>
            </a:r>
          </a:p>
        </p:txBody>
      </p:sp>
      <p:sp>
        <p:nvSpPr>
          <p:cNvPr id="24" name="object 2">
            <a:extLst>
              <a:ext uri="{FF2B5EF4-FFF2-40B4-BE49-F238E27FC236}">
                <a16:creationId xmlns:a16="http://schemas.microsoft.com/office/drawing/2014/main" id="{4920E51E-725A-4445-B0C2-554251943432}"/>
              </a:ext>
            </a:extLst>
          </p:cNvPr>
          <p:cNvSpPr/>
          <p:nvPr/>
        </p:nvSpPr>
        <p:spPr>
          <a:xfrm>
            <a:off x="13174532" y="2767097"/>
            <a:ext cx="176570" cy="882848"/>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19050">
            <a:solidFill>
              <a:srgbClr val="000000"/>
            </a:solidFill>
          </a:ln>
        </p:spPr>
        <p:txBody>
          <a:bodyPr wrap="square" lIns="0" tIns="0" rIns="0" bIns="0" rtlCol="0"/>
          <a:lstStyle/>
          <a:p>
            <a:endParaRPr/>
          </a:p>
        </p:txBody>
      </p:sp>
      <p:sp>
        <p:nvSpPr>
          <p:cNvPr id="25" name="TextBox 24">
            <a:extLst>
              <a:ext uri="{FF2B5EF4-FFF2-40B4-BE49-F238E27FC236}">
                <a16:creationId xmlns:a16="http://schemas.microsoft.com/office/drawing/2014/main" id="{8EEBB662-1216-4FB8-9273-9D7ED6690F06}"/>
              </a:ext>
            </a:extLst>
          </p:cNvPr>
          <p:cNvSpPr txBox="1"/>
          <p:nvPr/>
        </p:nvSpPr>
        <p:spPr>
          <a:xfrm>
            <a:off x="12485831" y="3042751"/>
            <a:ext cx="882861" cy="307777"/>
          </a:xfrm>
          <a:prstGeom prst="rect">
            <a:avLst/>
          </a:prstGeom>
          <a:noFill/>
          <a:ln w="19050">
            <a:noFill/>
          </a:ln>
        </p:spPr>
        <p:txBody>
          <a:bodyPr wrap="square" rtlCol="0">
            <a:spAutoFit/>
          </a:bodyPr>
          <a:lstStyle/>
          <a:p>
            <a:r>
              <a:rPr lang="en-US" sz="1400" dirty="0">
                <a:latin typeface="Oswald Light" pitchFamily="2" charset="0"/>
              </a:rPr>
              <a:t>Resistor</a:t>
            </a:r>
          </a:p>
        </p:txBody>
      </p:sp>
      <p:grpSp>
        <p:nvGrpSpPr>
          <p:cNvPr id="26" name="Group 25">
            <a:extLst>
              <a:ext uri="{FF2B5EF4-FFF2-40B4-BE49-F238E27FC236}">
                <a16:creationId xmlns:a16="http://schemas.microsoft.com/office/drawing/2014/main" id="{67608209-A455-44C6-82D6-1D2526AC206E}"/>
              </a:ext>
            </a:extLst>
          </p:cNvPr>
          <p:cNvGrpSpPr/>
          <p:nvPr/>
        </p:nvGrpSpPr>
        <p:grpSpPr>
          <a:xfrm>
            <a:off x="10794878" y="2993085"/>
            <a:ext cx="778061" cy="1086420"/>
            <a:chOff x="4652685" y="1460388"/>
            <a:chExt cx="1023049" cy="1428500"/>
          </a:xfrm>
        </p:grpSpPr>
        <p:sp>
          <p:nvSpPr>
            <p:cNvPr id="27" name="object 4">
              <a:extLst>
                <a:ext uri="{FF2B5EF4-FFF2-40B4-BE49-F238E27FC236}">
                  <a16:creationId xmlns:a16="http://schemas.microsoft.com/office/drawing/2014/main" id="{4A492161-BE8E-413F-855C-6A49D319C474}"/>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9050">
              <a:solidFill>
                <a:srgbClr val="000000"/>
              </a:solidFill>
            </a:ln>
          </p:spPr>
          <p:txBody>
            <a:bodyPr wrap="square" lIns="0" tIns="0" rIns="0" bIns="0" rtlCol="0"/>
            <a:lstStyle/>
            <a:p>
              <a:endParaRPr/>
            </a:p>
          </p:txBody>
        </p:sp>
        <p:sp>
          <p:nvSpPr>
            <p:cNvPr id="28" name="object 5">
              <a:extLst>
                <a:ext uri="{FF2B5EF4-FFF2-40B4-BE49-F238E27FC236}">
                  <a16:creationId xmlns:a16="http://schemas.microsoft.com/office/drawing/2014/main" id="{3A124D50-9445-4940-886A-4999A39ACFCE}"/>
                </a:ext>
              </a:extLst>
            </p:cNvPr>
            <p:cNvSpPr/>
            <p:nvPr/>
          </p:nvSpPr>
          <p:spPr>
            <a:xfrm>
              <a:off x="4652685" y="2337124"/>
              <a:ext cx="813435" cy="0"/>
            </a:xfrm>
            <a:custGeom>
              <a:avLst/>
              <a:gdLst/>
              <a:ahLst/>
              <a:cxnLst/>
              <a:rect l="l" t="t" r="r" b="b"/>
              <a:pathLst>
                <a:path w="813434">
                  <a:moveTo>
                    <a:pt x="0" y="0"/>
                  </a:moveTo>
                  <a:lnTo>
                    <a:pt x="813295" y="0"/>
                  </a:lnTo>
                </a:path>
              </a:pathLst>
            </a:custGeom>
            <a:ln w="19050">
              <a:solidFill>
                <a:srgbClr val="000000"/>
              </a:solidFill>
            </a:ln>
          </p:spPr>
          <p:txBody>
            <a:bodyPr wrap="square" lIns="0" tIns="0" rIns="0" bIns="0" rtlCol="0"/>
            <a:lstStyle/>
            <a:p>
              <a:endParaRPr/>
            </a:p>
          </p:txBody>
        </p:sp>
        <p:sp>
          <p:nvSpPr>
            <p:cNvPr id="29" name="object 6">
              <a:extLst>
                <a:ext uri="{FF2B5EF4-FFF2-40B4-BE49-F238E27FC236}">
                  <a16:creationId xmlns:a16="http://schemas.microsoft.com/office/drawing/2014/main" id="{D513B83A-56B6-4FDC-AAEF-376E9966EB4E}"/>
                </a:ext>
              </a:extLst>
            </p:cNvPr>
            <p:cNvSpPr/>
            <p:nvPr/>
          </p:nvSpPr>
          <p:spPr>
            <a:xfrm>
              <a:off x="4856008" y="2133801"/>
              <a:ext cx="407034" cy="0"/>
            </a:xfrm>
            <a:custGeom>
              <a:avLst/>
              <a:gdLst/>
              <a:ahLst/>
              <a:cxnLst/>
              <a:rect l="l" t="t" r="r" b="b"/>
              <a:pathLst>
                <a:path w="407034">
                  <a:moveTo>
                    <a:pt x="0" y="0"/>
                  </a:moveTo>
                  <a:lnTo>
                    <a:pt x="406647" y="0"/>
                  </a:lnTo>
                </a:path>
              </a:pathLst>
            </a:custGeom>
            <a:ln w="19050">
              <a:solidFill>
                <a:srgbClr val="000000"/>
              </a:solidFill>
            </a:ln>
          </p:spPr>
          <p:txBody>
            <a:bodyPr wrap="square" lIns="0" tIns="0" rIns="0" bIns="0" rtlCol="0"/>
            <a:lstStyle/>
            <a:p>
              <a:endParaRPr/>
            </a:p>
          </p:txBody>
        </p:sp>
        <p:sp>
          <p:nvSpPr>
            <p:cNvPr id="30" name="object 7">
              <a:extLst>
                <a:ext uri="{FF2B5EF4-FFF2-40B4-BE49-F238E27FC236}">
                  <a16:creationId xmlns:a16="http://schemas.microsoft.com/office/drawing/2014/main" id="{8307F981-3579-4839-B21F-7673395EF570}"/>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9050">
              <a:solidFill>
                <a:srgbClr val="000000"/>
              </a:solidFill>
            </a:ln>
          </p:spPr>
          <p:txBody>
            <a:bodyPr wrap="square" lIns="0" tIns="0" rIns="0" bIns="0" rtlCol="0"/>
            <a:lstStyle/>
            <a:p>
              <a:endParaRPr/>
            </a:p>
          </p:txBody>
        </p:sp>
        <p:sp>
          <p:nvSpPr>
            <p:cNvPr id="31" name="TextBox 30">
              <a:extLst>
                <a:ext uri="{FF2B5EF4-FFF2-40B4-BE49-F238E27FC236}">
                  <a16:creationId xmlns:a16="http://schemas.microsoft.com/office/drawing/2014/main" id="{952FDCB0-6FC4-4043-9C2B-675CCE67EA38}"/>
                </a:ext>
              </a:extLst>
            </p:cNvPr>
            <p:cNvSpPr txBox="1"/>
            <p:nvPr/>
          </p:nvSpPr>
          <p:spPr>
            <a:xfrm>
              <a:off x="5257328" y="1460388"/>
              <a:ext cx="418406" cy="523220"/>
            </a:xfrm>
            <a:prstGeom prst="rect">
              <a:avLst/>
            </a:prstGeom>
            <a:noFill/>
            <a:ln w="19050">
              <a:noFill/>
            </a:ln>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sz="2400" dirty="0"/>
                <a:t>+</a:t>
              </a:r>
            </a:p>
          </p:txBody>
        </p:sp>
        <p:sp>
          <p:nvSpPr>
            <p:cNvPr id="32" name="TextBox 31">
              <a:extLst>
                <a:ext uri="{FF2B5EF4-FFF2-40B4-BE49-F238E27FC236}">
                  <a16:creationId xmlns:a16="http://schemas.microsoft.com/office/drawing/2014/main" id="{B255477B-85FF-4137-919B-DDF8E342AA23}"/>
                </a:ext>
              </a:extLst>
            </p:cNvPr>
            <p:cNvSpPr txBox="1"/>
            <p:nvPr/>
          </p:nvSpPr>
          <p:spPr>
            <a:xfrm>
              <a:off x="5337265" y="2365668"/>
              <a:ext cx="258532" cy="523220"/>
            </a:xfrm>
            <a:prstGeom prst="rect">
              <a:avLst/>
            </a:prstGeom>
            <a:noFill/>
            <a:ln w="19050">
              <a:noFill/>
            </a:ln>
          </p:spPr>
          <p:txBody>
            <a:bodyPr wrap="square" rtlCol="0">
              <a:spAutoFit/>
            </a:bodyPr>
            <a:lstStyle/>
            <a:p>
              <a:pPr algn="ctr"/>
              <a:r>
                <a:rPr lang="en-US" sz="2400" b="1" dirty="0">
                  <a:latin typeface="Segoe UI Semibold" panose="020B0702040204020203" pitchFamily="34" charset="0"/>
                  <a:cs typeface="Segoe UI Semibold" panose="020B0702040204020203" pitchFamily="34" charset="0"/>
                </a:rPr>
                <a:t>-</a:t>
              </a:r>
            </a:p>
          </p:txBody>
        </p:sp>
      </p:grpSp>
      <p:sp>
        <p:nvSpPr>
          <p:cNvPr id="33" name="Freeform: Shape 32">
            <a:extLst>
              <a:ext uri="{FF2B5EF4-FFF2-40B4-BE49-F238E27FC236}">
                <a16:creationId xmlns:a16="http://schemas.microsoft.com/office/drawing/2014/main" id="{321A3CFB-5CD8-4AA2-944B-591D2065A7F5}"/>
              </a:ext>
            </a:extLst>
          </p:cNvPr>
          <p:cNvSpPr/>
          <p:nvPr/>
        </p:nvSpPr>
        <p:spPr>
          <a:xfrm>
            <a:off x="11100758" y="2493457"/>
            <a:ext cx="2159954"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p>
        </p:txBody>
      </p:sp>
      <p:sp>
        <p:nvSpPr>
          <p:cNvPr id="34" name="Freeform: Shape 33">
            <a:extLst>
              <a:ext uri="{FF2B5EF4-FFF2-40B4-BE49-F238E27FC236}">
                <a16:creationId xmlns:a16="http://schemas.microsoft.com/office/drawing/2014/main" id="{04DD639E-25EC-40D5-A2D1-80DB27E7DB4B}"/>
              </a:ext>
            </a:extLst>
          </p:cNvPr>
          <p:cNvSpPr/>
          <p:nvPr/>
        </p:nvSpPr>
        <p:spPr>
          <a:xfrm flipV="1">
            <a:off x="11102905" y="4023979"/>
            <a:ext cx="2156829" cy="634958"/>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0" fmla="*/ 0 w 2862469"/>
              <a:gd name="connsiteY0" fmla="*/ 834887 h 834887"/>
              <a:gd name="connsiteX1" fmla="*/ 0 w 2862469"/>
              <a:gd name="connsiteY1" fmla="*/ 0 h 834887"/>
              <a:gd name="connsiteX2" fmla="*/ 2862469 w 2862469"/>
              <a:gd name="connsiteY2" fmla="*/ 0 h 834887"/>
            </a:gdLst>
            <a:ahLst/>
            <a:cxnLst>
              <a:cxn ang="0">
                <a:pos x="connsiteX0" y="connsiteY0"/>
              </a:cxn>
              <a:cxn ang="0">
                <a:pos x="connsiteX1" y="connsiteY1"/>
              </a:cxn>
              <a:cxn ang="0">
                <a:pos x="connsiteX2" y="connsiteY2"/>
              </a:cxn>
            </a:cxnLst>
            <a:rect l="l" t="t" r="r" b="b"/>
            <a:pathLst>
              <a:path w="2862469" h="834887">
                <a:moveTo>
                  <a:pt x="0" y="834887"/>
                </a:moveTo>
                <a:lnTo>
                  <a:pt x="0" y="0"/>
                </a:lnTo>
                <a:lnTo>
                  <a:pt x="2862469" y="0"/>
                </a:lnTo>
              </a:path>
            </a:pathLst>
          </a:custGeom>
          <a:ln w="19050">
            <a:solidFill>
              <a:srgbClr val="000000"/>
            </a:solidFill>
          </a:ln>
        </p:spPr>
        <p:txBody>
          <a:bodyPr wrap="square" lIns="0" tIns="0" rIns="0" bIns="0" rtlCol="0"/>
          <a:lstStyle/>
          <a:p>
            <a:endParaRPr lang="en-US">
              <a:solidFill>
                <a:schemeClr val="tx1"/>
              </a:solidFill>
            </a:endParaRPr>
          </a:p>
        </p:txBody>
      </p:sp>
      <p:sp>
        <p:nvSpPr>
          <p:cNvPr id="35" name="TextBox 34">
            <a:extLst>
              <a:ext uri="{FF2B5EF4-FFF2-40B4-BE49-F238E27FC236}">
                <a16:creationId xmlns:a16="http://schemas.microsoft.com/office/drawing/2014/main" id="{D58FCC1E-BDE1-490C-AC8F-D4A964E70A8E}"/>
              </a:ext>
            </a:extLst>
          </p:cNvPr>
          <p:cNvSpPr txBox="1"/>
          <p:nvPr/>
        </p:nvSpPr>
        <p:spPr>
          <a:xfrm>
            <a:off x="11475802" y="3450002"/>
            <a:ext cx="882861" cy="307777"/>
          </a:xfrm>
          <a:prstGeom prst="rect">
            <a:avLst/>
          </a:prstGeom>
          <a:noFill/>
          <a:ln w="19050">
            <a:noFill/>
          </a:ln>
        </p:spPr>
        <p:txBody>
          <a:bodyPr wrap="square" rtlCol="0">
            <a:spAutoFit/>
          </a:bodyPr>
          <a:lstStyle/>
          <a:p>
            <a:r>
              <a:rPr lang="en-US" sz="1400" dirty="0">
                <a:latin typeface="Oswald Light" pitchFamily="2" charset="0"/>
              </a:rPr>
              <a:t>Battery</a:t>
            </a:r>
          </a:p>
        </p:txBody>
      </p:sp>
      <p:cxnSp>
        <p:nvCxnSpPr>
          <p:cNvPr id="37" name="Straight Connector 36">
            <a:extLst>
              <a:ext uri="{FF2B5EF4-FFF2-40B4-BE49-F238E27FC236}">
                <a16:creationId xmlns:a16="http://schemas.microsoft.com/office/drawing/2014/main" id="{8117B5C8-4040-4AA4-AF9F-60154FE0D93A}"/>
              </a:ext>
            </a:extLst>
          </p:cNvPr>
          <p:cNvCxnSpPr>
            <a:cxnSpLocks/>
          </p:cNvCxnSpPr>
          <p:nvPr/>
        </p:nvCxnSpPr>
        <p:spPr>
          <a:xfrm>
            <a:off x="13260712" y="2493457"/>
            <a:ext cx="0" cy="424961"/>
          </a:xfrm>
          <a:prstGeom prst="line">
            <a:avLst/>
          </a:prstGeom>
          <a:ln w="19050">
            <a:solidFill>
              <a:srgbClr val="000000"/>
            </a:solidFill>
          </a:ln>
        </p:spPr>
      </p:cxnSp>
      <p:sp>
        <p:nvSpPr>
          <p:cNvPr id="38" name="Freeform: Shape 37">
            <a:extLst>
              <a:ext uri="{FF2B5EF4-FFF2-40B4-BE49-F238E27FC236}">
                <a16:creationId xmlns:a16="http://schemas.microsoft.com/office/drawing/2014/main" id="{43DA4246-7666-4C1E-ACB6-A2F49D7809A4}"/>
              </a:ext>
            </a:extLst>
          </p:cNvPr>
          <p:cNvSpPr/>
          <p:nvPr/>
        </p:nvSpPr>
        <p:spPr>
          <a:xfrm>
            <a:off x="10967382" y="2356903"/>
            <a:ext cx="2479149" cy="880171"/>
          </a:xfrm>
          <a:custGeom>
            <a:avLst/>
            <a:gdLst>
              <a:gd name="connsiteX0" fmla="*/ 0 w 2498708"/>
              <a:gd name="connsiteY0" fmla="*/ 870391 h 870391"/>
              <a:gd name="connsiteX1" fmla="*/ 0 w 2498708"/>
              <a:gd name="connsiteY1" fmla="*/ 0 h 870391"/>
              <a:gd name="connsiteX2" fmla="*/ 2498708 w 2498708"/>
              <a:gd name="connsiteY2" fmla="*/ 0 h 870391"/>
              <a:gd name="connsiteX3" fmla="*/ 2498708 w 2498708"/>
              <a:gd name="connsiteY3" fmla="*/ 860611 h 870391"/>
              <a:gd name="connsiteX4" fmla="*/ 2151530 w 2498708"/>
              <a:gd name="connsiteY4" fmla="*/ 860611 h 870391"/>
              <a:gd name="connsiteX5" fmla="*/ 2151530 w 2498708"/>
              <a:gd name="connsiteY5" fmla="*/ 268941 h 870391"/>
              <a:gd name="connsiteX6" fmla="*/ 249382 w 2498708"/>
              <a:gd name="connsiteY6" fmla="*/ 268941 h 870391"/>
              <a:gd name="connsiteX7" fmla="*/ 249382 w 2498708"/>
              <a:gd name="connsiteY7" fmla="*/ 855722 h 870391"/>
              <a:gd name="connsiteX8" fmla="*/ 0 w 2498708"/>
              <a:gd name="connsiteY8" fmla="*/ 870391 h 87039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51530 w 2498708"/>
              <a:gd name="connsiteY4" fmla="*/ 860611 h 880171"/>
              <a:gd name="connsiteX5" fmla="*/ 2151530 w 2498708"/>
              <a:gd name="connsiteY5" fmla="*/ 268941 h 880171"/>
              <a:gd name="connsiteX6" fmla="*/ 249382 w 2498708"/>
              <a:gd name="connsiteY6" fmla="*/ 268941 h 880171"/>
              <a:gd name="connsiteX7" fmla="*/ 24938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51530 w 2498708"/>
              <a:gd name="connsiteY4" fmla="*/ 860611 h 880171"/>
              <a:gd name="connsiteX5" fmla="*/ 2151530 w 2498708"/>
              <a:gd name="connsiteY5" fmla="*/ 26894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90649 w 2498708"/>
              <a:gd name="connsiteY4" fmla="*/ 865501 h 880171"/>
              <a:gd name="connsiteX5" fmla="*/ 2151530 w 2498708"/>
              <a:gd name="connsiteY5" fmla="*/ 26894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98708 w 2498708"/>
              <a:gd name="connsiteY3" fmla="*/ 860611 h 880171"/>
              <a:gd name="connsiteX4" fmla="*/ 2190649 w 2498708"/>
              <a:gd name="connsiteY4" fmla="*/ 865501 h 880171"/>
              <a:gd name="connsiteX5" fmla="*/ 2195538 w 2498708"/>
              <a:gd name="connsiteY5" fmla="*/ 264051 h 880171"/>
              <a:gd name="connsiteX6" fmla="*/ 249382 w 2498708"/>
              <a:gd name="connsiteY6" fmla="*/ 268941 h 880171"/>
              <a:gd name="connsiteX7" fmla="*/ 254272 w 2498708"/>
              <a:gd name="connsiteY7" fmla="*/ 880171 h 880171"/>
              <a:gd name="connsiteX8" fmla="*/ 0 w 2498708"/>
              <a:gd name="connsiteY8" fmla="*/ 870391 h 880171"/>
              <a:gd name="connsiteX0" fmla="*/ 0 w 2498708"/>
              <a:gd name="connsiteY0" fmla="*/ 870391 h 880171"/>
              <a:gd name="connsiteX1" fmla="*/ 0 w 2498708"/>
              <a:gd name="connsiteY1" fmla="*/ 0 h 880171"/>
              <a:gd name="connsiteX2" fmla="*/ 2498708 w 2498708"/>
              <a:gd name="connsiteY2" fmla="*/ 0 h 880171"/>
              <a:gd name="connsiteX3" fmla="*/ 2474259 w 2498708"/>
              <a:gd name="connsiteY3" fmla="*/ 860611 h 880171"/>
              <a:gd name="connsiteX4" fmla="*/ 2190649 w 2498708"/>
              <a:gd name="connsiteY4" fmla="*/ 865501 h 880171"/>
              <a:gd name="connsiteX5" fmla="*/ 2195538 w 2498708"/>
              <a:gd name="connsiteY5" fmla="*/ 264051 h 880171"/>
              <a:gd name="connsiteX6" fmla="*/ 249382 w 2498708"/>
              <a:gd name="connsiteY6" fmla="*/ 268941 h 880171"/>
              <a:gd name="connsiteX7" fmla="*/ 254272 w 2498708"/>
              <a:gd name="connsiteY7" fmla="*/ 880171 h 880171"/>
              <a:gd name="connsiteX8" fmla="*/ 0 w 2498708"/>
              <a:gd name="connsiteY8" fmla="*/ 870391 h 880171"/>
              <a:gd name="connsiteX0" fmla="*/ 0 w 2474259"/>
              <a:gd name="connsiteY0" fmla="*/ 870391 h 880171"/>
              <a:gd name="connsiteX1" fmla="*/ 0 w 2474259"/>
              <a:gd name="connsiteY1" fmla="*/ 0 h 880171"/>
              <a:gd name="connsiteX2" fmla="*/ 2464479 w 2474259"/>
              <a:gd name="connsiteY2" fmla="*/ 0 h 880171"/>
              <a:gd name="connsiteX3" fmla="*/ 2474259 w 2474259"/>
              <a:gd name="connsiteY3" fmla="*/ 860611 h 880171"/>
              <a:gd name="connsiteX4" fmla="*/ 2190649 w 2474259"/>
              <a:gd name="connsiteY4" fmla="*/ 865501 h 880171"/>
              <a:gd name="connsiteX5" fmla="*/ 2195538 w 2474259"/>
              <a:gd name="connsiteY5" fmla="*/ 264051 h 880171"/>
              <a:gd name="connsiteX6" fmla="*/ 249382 w 2474259"/>
              <a:gd name="connsiteY6" fmla="*/ 268941 h 880171"/>
              <a:gd name="connsiteX7" fmla="*/ 254272 w 2474259"/>
              <a:gd name="connsiteY7" fmla="*/ 880171 h 880171"/>
              <a:gd name="connsiteX8" fmla="*/ 0 w 247425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860611 h 880171"/>
              <a:gd name="connsiteX4" fmla="*/ 2190649 w 2479149"/>
              <a:gd name="connsiteY4" fmla="*/ 865501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860611 h 880171"/>
              <a:gd name="connsiteX4" fmla="*/ 218087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8087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205320 w 2479149"/>
              <a:gd name="connsiteY4" fmla="*/ 665017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92620 w 2479149"/>
              <a:gd name="connsiteY4" fmla="*/ 6607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4259 w 2479149"/>
              <a:gd name="connsiteY3" fmla="*/ 660127 h 880171"/>
              <a:gd name="connsiteX4" fmla="*/ 2192620 w 2479149"/>
              <a:gd name="connsiteY4" fmla="*/ 5718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 name="connsiteX0" fmla="*/ 0 w 2479149"/>
              <a:gd name="connsiteY0" fmla="*/ 870391 h 880171"/>
              <a:gd name="connsiteX1" fmla="*/ 0 w 2479149"/>
              <a:gd name="connsiteY1" fmla="*/ 0 h 880171"/>
              <a:gd name="connsiteX2" fmla="*/ 2479149 w 2479149"/>
              <a:gd name="connsiteY2" fmla="*/ 0 h 880171"/>
              <a:gd name="connsiteX3" fmla="*/ 2478492 w 2479149"/>
              <a:gd name="connsiteY3" fmla="*/ 583927 h 880171"/>
              <a:gd name="connsiteX4" fmla="*/ 2192620 w 2479149"/>
              <a:gd name="connsiteY4" fmla="*/ 571884 h 880171"/>
              <a:gd name="connsiteX5" fmla="*/ 2195538 w 2479149"/>
              <a:gd name="connsiteY5" fmla="*/ 264051 h 880171"/>
              <a:gd name="connsiteX6" fmla="*/ 249382 w 2479149"/>
              <a:gd name="connsiteY6" fmla="*/ 268941 h 880171"/>
              <a:gd name="connsiteX7" fmla="*/ 254272 w 2479149"/>
              <a:gd name="connsiteY7" fmla="*/ 880171 h 880171"/>
              <a:gd name="connsiteX8" fmla="*/ 0 w 2479149"/>
              <a:gd name="connsiteY8" fmla="*/ 870391 h 88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79149" h="880171">
                <a:moveTo>
                  <a:pt x="0" y="870391"/>
                </a:moveTo>
                <a:lnTo>
                  <a:pt x="0" y="0"/>
                </a:lnTo>
                <a:lnTo>
                  <a:pt x="2479149" y="0"/>
                </a:lnTo>
                <a:lnTo>
                  <a:pt x="2478492" y="583927"/>
                </a:lnTo>
                <a:lnTo>
                  <a:pt x="2192620" y="571884"/>
                </a:lnTo>
                <a:cubicBezTo>
                  <a:pt x="2194250" y="371401"/>
                  <a:pt x="2193908" y="464534"/>
                  <a:pt x="2195538" y="264051"/>
                </a:cubicBezTo>
                <a:lnTo>
                  <a:pt x="249382" y="268941"/>
                </a:lnTo>
                <a:lnTo>
                  <a:pt x="254272" y="880171"/>
                </a:lnTo>
                <a:lnTo>
                  <a:pt x="0" y="870391"/>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Connector 38">
            <a:extLst>
              <a:ext uri="{FF2B5EF4-FFF2-40B4-BE49-F238E27FC236}">
                <a16:creationId xmlns:a16="http://schemas.microsoft.com/office/drawing/2014/main" id="{F37AB99C-1CFC-4385-B349-AB4574F6A0C1}"/>
              </a:ext>
            </a:extLst>
          </p:cNvPr>
          <p:cNvCxnSpPr>
            <a:cxnSpLocks/>
          </p:cNvCxnSpPr>
          <p:nvPr/>
        </p:nvCxnSpPr>
        <p:spPr>
          <a:xfrm>
            <a:off x="13260712" y="3512881"/>
            <a:ext cx="0" cy="424961"/>
          </a:xfrm>
          <a:prstGeom prst="line">
            <a:avLst/>
          </a:prstGeom>
          <a:ln w="19050">
            <a:solidFill>
              <a:srgbClr val="000000"/>
            </a:solidFill>
          </a:ln>
        </p:spPr>
      </p:cxnSp>
      <p:grpSp>
        <p:nvGrpSpPr>
          <p:cNvPr id="40" name="Group 39">
            <a:extLst>
              <a:ext uri="{FF2B5EF4-FFF2-40B4-BE49-F238E27FC236}">
                <a16:creationId xmlns:a16="http://schemas.microsoft.com/office/drawing/2014/main" id="{16F30779-88AF-49D8-8A98-DD2F31685498}"/>
              </a:ext>
            </a:extLst>
          </p:cNvPr>
          <p:cNvGrpSpPr/>
          <p:nvPr/>
        </p:nvGrpSpPr>
        <p:grpSpPr>
          <a:xfrm rot="16200000">
            <a:off x="12839900" y="3808604"/>
            <a:ext cx="1004376" cy="696291"/>
            <a:chOff x="13442214" y="4392435"/>
            <a:chExt cx="1004376" cy="696291"/>
          </a:xfrm>
        </p:grpSpPr>
        <p:sp>
          <p:nvSpPr>
            <p:cNvPr id="41" name="Rectangle 40">
              <a:extLst>
                <a:ext uri="{FF2B5EF4-FFF2-40B4-BE49-F238E27FC236}">
                  <a16:creationId xmlns:a16="http://schemas.microsoft.com/office/drawing/2014/main" id="{943B4AF8-5CC4-4B38-BDCA-D7C634A99840}"/>
                </a:ext>
              </a:extLst>
            </p:cNvPr>
            <p:cNvSpPr/>
            <p:nvPr/>
          </p:nvSpPr>
          <p:spPr>
            <a:xfrm>
              <a:off x="13707466" y="4536401"/>
              <a:ext cx="501237" cy="174766"/>
            </a:xfrm>
            <a:prstGeom prst="rect">
              <a:avLst/>
            </a:prstGeom>
            <a:solidFill>
              <a:schemeClr val="bg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41">
              <a:extLst>
                <a:ext uri="{FF2B5EF4-FFF2-40B4-BE49-F238E27FC236}">
                  <a16:creationId xmlns:a16="http://schemas.microsoft.com/office/drawing/2014/main" id="{3FD171D2-D997-43C3-BE84-03528834D309}"/>
                </a:ext>
              </a:extLst>
            </p:cNvPr>
            <p:cNvGrpSpPr/>
            <p:nvPr/>
          </p:nvGrpSpPr>
          <p:grpSpPr>
            <a:xfrm rot="5400000">
              <a:off x="13596256" y="4238393"/>
              <a:ext cx="696291" cy="1004376"/>
              <a:chOff x="9741995" y="1662992"/>
              <a:chExt cx="915532" cy="1320624"/>
            </a:xfrm>
          </p:grpSpPr>
          <p:grpSp>
            <p:nvGrpSpPr>
              <p:cNvPr id="43" name="Group 42">
                <a:extLst>
                  <a:ext uri="{FF2B5EF4-FFF2-40B4-BE49-F238E27FC236}">
                    <a16:creationId xmlns:a16="http://schemas.microsoft.com/office/drawing/2014/main" id="{9C499833-D53B-4D11-9E2A-98091074FD69}"/>
                  </a:ext>
                </a:extLst>
              </p:cNvPr>
              <p:cNvGrpSpPr/>
              <p:nvPr/>
            </p:nvGrpSpPr>
            <p:grpSpPr>
              <a:xfrm rot="5400000">
                <a:off x="9441306" y="1963681"/>
                <a:ext cx="1320624" cy="719245"/>
                <a:chOff x="2369197" y="3051924"/>
                <a:chExt cx="2832069" cy="1542415"/>
              </a:xfrm>
            </p:grpSpPr>
            <p:sp>
              <p:nvSpPr>
                <p:cNvPr id="47" name="object 3">
                  <a:extLst>
                    <a:ext uri="{FF2B5EF4-FFF2-40B4-BE49-F238E27FC236}">
                      <a16:creationId xmlns:a16="http://schemas.microsoft.com/office/drawing/2014/main" id="{5D19C901-956D-4D05-9610-DC07DDC1D552}"/>
                    </a:ext>
                  </a:extLst>
                </p:cNvPr>
                <p:cNvSpPr/>
                <p:nvPr/>
              </p:nvSpPr>
              <p:spPr>
                <a:xfrm>
                  <a:off x="2369197" y="3844874"/>
                  <a:ext cx="873125" cy="0"/>
                </a:xfrm>
                <a:custGeom>
                  <a:avLst/>
                  <a:gdLst/>
                  <a:ahLst/>
                  <a:cxnLst/>
                  <a:rect l="l" t="t" r="r" b="b"/>
                  <a:pathLst>
                    <a:path w="873125">
                      <a:moveTo>
                        <a:pt x="0" y="0"/>
                      </a:moveTo>
                      <a:lnTo>
                        <a:pt x="872680" y="0"/>
                      </a:lnTo>
                    </a:path>
                  </a:pathLst>
                </a:custGeom>
                <a:ln w="19050">
                  <a:solidFill>
                    <a:srgbClr val="000000"/>
                  </a:solidFill>
                </a:ln>
              </p:spPr>
              <p:txBody>
                <a:bodyPr wrap="square" lIns="0" tIns="0" rIns="0" bIns="0" rtlCol="0"/>
                <a:lstStyle/>
                <a:p>
                  <a:endParaRPr/>
                </a:p>
              </p:txBody>
            </p:sp>
            <p:sp>
              <p:nvSpPr>
                <p:cNvPr id="48" name="object 4">
                  <a:extLst>
                    <a:ext uri="{FF2B5EF4-FFF2-40B4-BE49-F238E27FC236}">
                      <a16:creationId xmlns:a16="http://schemas.microsoft.com/office/drawing/2014/main" id="{B6279FAC-313B-4E99-A0C7-D0A612F7C13F}"/>
                    </a:ext>
                  </a:extLst>
                </p:cNvPr>
                <p:cNvSpPr/>
                <p:nvPr/>
              </p:nvSpPr>
              <p:spPr>
                <a:xfrm>
                  <a:off x="3241881" y="3051924"/>
                  <a:ext cx="1959385"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19050">
                  <a:solidFill>
                    <a:srgbClr val="000000"/>
                  </a:solidFill>
                </a:ln>
              </p:spPr>
              <p:txBody>
                <a:bodyPr wrap="square" lIns="0" tIns="0" rIns="0" bIns="0" rtlCol="0"/>
                <a:lstStyle/>
                <a:p>
                  <a:endParaRPr/>
                </a:p>
              </p:txBody>
            </p:sp>
          </p:grpSp>
          <p:grpSp>
            <p:nvGrpSpPr>
              <p:cNvPr id="44" name="Group 43">
                <a:extLst>
                  <a:ext uri="{FF2B5EF4-FFF2-40B4-BE49-F238E27FC236}">
                    <a16:creationId xmlns:a16="http://schemas.microsoft.com/office/drawing/2014/main" id="{2D179134-D3E4-41D8-998B-0093DC58D994}"/>
                  </a:ext>
                </a:extLst>
              </p:cNvPr>
              <p:cNvGrpSpPr/>
              <p:nvPr/>
            </p:nvGrpSpPr>
            <p:grpSpPr>
              <a:xfrm flipH="1">
                <a:off x="10313582" y="2269998"/>
                <a:ext cx="343945" cy="161391"/>
                <a:chOff x="10359158" y="5579351"/>
                <a:chExt cx="195681" cy="91820"/>
              </a:xfrm>
            </p:grpSpPr>
            <p:cxnSp>
              <p:nvCxnSpPr>
                <p:cNvPr id="45" name="Straight Arrow Connector 44">
                  <a:extLst>
                    <a:ext uri="{FF2B5EF4-FFF2-40B4-BE49-F238E27FC236}">
                      <a16:creationId xmlns:a16="http://schemas.microsoft.com/office/drawing/2014/main" id="{2CC51290-8A19-4EBC-BE3F-578B96CCF673}"/>
                    </a:ext>
                  </a:extLst>
                </p:cNvPr>
                <p:cNvCxnSpPr>
                  <a:cxnSpLocks/>
                </p:cNvCxnSpPr>
                <p:nvPr/>
              </p:nvCxnSpPr>
              <p:spPr>
                <a:xfrm rot="18900000" flipH="1">
                  <a:off x="10394344" y="567117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C72EB8CA-A858-4056-ADD4-2F5D5A5B45EA}"/>
                    </a:ext>
                  </a:extLst>
                </p:cNvPr>
                <p:cNvCxnSpPr>
                  <a:cxnSpLocks/>
                </p:cNvCxnSpPr>
                <p:nvPr/>
              </p:nvCxnSpPr>
              <p:spPr>
                <a:xfrm rot="18900000" flipH="1">
                  <a:off x="10359158" y="5579351"/>
                  <a:ext cx="160495"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grpSp>
      <p:sp>
        <p:nvSpPr>
          <p:cNvPr id="50" name="TextBox 49">
            <a:extLst>
              <a:ext uri="{FF2B5EF4-FFF2-40B4-BE49-F238E27FC236}">
                <a16:creationId xmlns:a16="http://schemas.microsoft.com/office/drawing/2014/main" id="{ED1E949A-47C2-433B-B4BE-7E7829309739}"/>
              </a:ext>
            </a:extLst>
          </p:cNvPr>
          <p:cNvSpPr txBox="1"/>
          <p:nvPr/>
        </p:nvSpPr>
        <p:spPr>
          <a:xfrm>
            <a:off x="13705850" y="4038962"/>
            <a:ext cx="1164284" cy="446276"/>
          </a:xfrm>
          <a:prstGeom prst="rect">
            <a:avLst/>
          </a:prstGeom>
          <a:noFill/>
          <a:ln w="19050">
            <a:noFill/>
          </a:ln>
        </p:spPr>
        <p:txBody>
          <a:bodyPr wrap="square" rtlCol="0">
            <a:spAutoFit/>
          </a:bodyPr>
          <a:lstStyle/>
          <a:p>
            <a:r>
              <a:rPr lang="en-US" sz="1400" dirty="0">
                <a:latin typeface="Oswald Light" pitchFamily="2" charset="0"/>
              </a:rPr>
              <a:t>LED</a:t>
            </a:r>
          </a:p>
          <a:p>
            <a:endParaRPr lang="en-US" sz="800" dirty="0">
              <a:latin typeface="Oswald Light" pitchFamily="2" charset="0"/>
            </a:endParaRPr>
          </a:p>
        </p:txBody>
      </p:sp>
      <p:sp>
        <p:nvSpPr>
          <p:cNvPr id="51" name="Rectangle: Rounded Corners 50">
            <a:extLst>
              <a:ext uri="{FF2B5EF4-FFF2-40B4-BE49-F238E27FC236}">
                <a16:creationId xmlns:a16="http://schemas.microsoft.com/office/drawing/2014/main" id="{F479389F-CE48-455B-B6B4-A140E156B180}"/>
              </a:ext>
            </a:extLst>
          </p:cNvPr>
          <p:cNvSpPr/>
          <p:nvPr/>
        </p:nvSpPr>
        <p:spPr>
          <a:xfrm>
            <a:off x="13151355" y="3504878"/>
            <a:ext cx="254941" cy="431678"/>
          </a:xfrm>
          <a:prstGeom prst="round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ED314FCF-770C-45DC-A58A-D11C3BE8764E}"/>
              </a:ext>
            </a:extLst>
          </p:cNvPr>
          <p:cNvSpPr/>
          <p:nvPr/>
        </p:nvSpPr>
        <p:spPr>
          <a:xfrm>
            <a:off x="10972489" y="3923818"/>
            <a:ext cx="2413322" cy="827590"/>
          </a:xfrm>
          <a:custGeom>
            <a:avLst/>
            <a:gdLst>
              <a:gd name="connsiteX0" fmla="*/ 0 w 2407534"/>
              <a:gd name="connsiteY0" fmla="*/ 0 h 827590"/>
              <a:gd name="connsiteX1" fmla="*/ 260430 w 2407534"/>
              <a:gd name="connsiteY1" fmla="*/ 0 h 827590"/>
              <a:gd name="connsiteX2" fmla="*/ 260430 w 2407534"/>
              <a:gd name="connsiteY2" fmla="*/ 625033 h 827590"/>
              <a:gd name="connsiteX3" fmla="*/ 2170253 w 2407534"/>
              <a:gd name="connsiteY3" fmla="*/ 625033 h 827590"/>
              <a:gd name="connsiteX4" fmla="*/ 2170253 w 2407534"/>
              <a:gd name="connsiteY4" fmla="*/ 474562 h 827590"/>
              <a:gd name="connsiteX5" fmla="*/ 2407534 w 2407534"/>
              <a:gd name="connsiteY5" fmla="*/ 474562 h 827590"/>
              <a:gd name="connsiteX6" fmla="*/ 2407534 w 2407534"/>
              <a:gd name="connsiteY6" fmla="*/ 827590 h 827590"/>
              <a:gd name="connsiteX7" fmla="*/ 34724 w 2407534"/>
              <a:gd name="connsiteY7" fmla="*/ 827590 h 827590"/>
              <a:gd name="connsiteX8" fmla="*/ 0 w 2407534"/>
              <a:gd name="connsiteY8" fmla="*/ 0 h 827590"/>
              <a:gd name="connsiteX0" fmla="*/ 5788 w 2413322"/>
              <a:gd name="connsiteY0" fmla="*/ 0 h 827590"/>
              <a:gd name="connsiteX1" fmla="*/ 266218 w 2413322"/>
              <a:gd name="connsiteY1" fmla="*/ 0 h 827590"/>
              <a:gd name="connsiteX2" fmla="*/ 266218 w 2413322"/>
              <a:gd name="connsiteY2" fmla="*/ 625033 h 827590"/>
              <a:gd name="connsiteX3" fmla="*/ 2176041 w 2413322"/>
              <a:gd name="connsiteY3" fmla="*/ 625033 h 827590"/>
              <a:gd name="connsiteX4" fmla="*/ 2176041 w 2413322"/>
              <a:gd name="connsiteY4" fmla="*/ 474562 h 827590"/>
              <a:gd name="connsiteX5" fmla="*/ 2413322 w 2413322"/>
              <a:gd name="connsiteY5" fmla="*/ 474562 h 827590"/>
              <a:gd name="connsiteX6" fmla="*/ 2413322 w 2413322"/>
              <a:gd name="connsiteY6" fmla="*/ 827590 h 827590"/>
              <a:gd name="connsiteX7" fmla="*/ 0 w 2413322"/>
              <a:gd name="connsiteY7" fmla="*/ 821802 h 827590"/>
              <a:gd name="connsiteX8" fmla="*/ 5788 w 2413322"/>
              <a:gd name="connsiteY8" fmla="*/ 0 h 827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13322" h="827590">
                <a:moveTo>
                  <a:pt x="5788" y="0"/>
                </a:moveTo>
                <a:lnTo>
                  <a:pt x="266218" y="0"/>
                </a:lnTo>
                <a:lnTo>
                  <a:pt x="266218" y="625033"/>
                </a:lnTo>
                <a:lnTo>
                  <a:pt x="2176041" y="625033"/>
                </a:lnTo>
                <a:lnTo>
                  <a:pt x="2176041" y="474562"/>
                </a:lnTo>
                <a:lnTo>
                  <a:pt x="2413322" y="474562"/>
                </a:lnTo>
                <a:lnTo>
                  <a:pt x="2413322" y="827590"/>
                </a:lnTo>
                <a:lnTo>
                  <a:pt x="0" y="821802"/>
                </a:lnTo>
                <a:cubicBezTo>
                  <a:pt x="1929" y="547868"/>
                  <a:pt x="3859" y="273934"/>
                  <a:pt x="5788" y="0"/>
                </a:cubicBez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54">
            <a:extLst>
              <a:ext uri="{FF2B5EF4-FFF2-40B4-BE49-F238E27FC236}">
                <a16:creationId xmlns:a16="http://schemas.microsoft.com/office/drawing/2014/main" id="{4205A3A5-FA6B-4324-B742-103583479065}"/>
              </a:ext>
            </a:extLst>
          </p:cNvPr>
          <p:cNvSpPr txBox="1"/>
          <p:nvPr/>
        </p:nvSpPr>
        <p:spPr>
          <a:xfrm>
            <a:off x="304800" y="1048113"/>
            <a:ext cx="11653284" cy="523220"/>
          </a:xfrm>
          <a:prstGeom prst="rect">
            <a:avLst/>
          </a:prstGeom>
          <a:noFill/>
        </p:spPr>
        <p:txBody>
          <a:bodyPr wrap="square" rtlCol="0">
            <a:spAutoFit/>
          </a:bodyPr>
          <a:lstStyle/>
          <a:p>
            <a:pPr algn="ctr"/>
            <a:r>
              <a:rPr lang="en-US" sz="2800" dirty="0">
                <a:latin typeface="Bebas Neue" panose="020B0606020202050201" pitchFamily="34" charset="0"/>
              </a:rPr>
              <a:t>Step 6: connect cathode leg to ground and our circuit is complete!</a:t>
            </a:r>
          </a:p>
        </p:txBody>
      </p:sp>
    </p:spTree>
    <p:extLst>
      <p:ext uri="{BB962C8B-B14F-4D97-AF65-F5344CB8AC3E}">
        <p14:creationId xmlns:p14="http://schemas.microsoft.com/office/powerpoint/2010/main" val="144829420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8E1F3C-FA57-4130-8FCC-34C4D0DC3C0F}"/>
              </a:ext>
            </a:extLst>
          </p:cNvPr>
          <p:cNvGrpSpPr/>
          <p:nvPr/>
        </p:nvGrpSpPr>
        <p:grpSpPr>
          <a:xfrm>
            <a:off x="223981" y="1366605"/>
            <a:ext cx="5761554" cy="3426324"/>
            <a:chOff x="334445" y="625965"/>
            <a:chExt cx="7048261" cy="4191512"/>
          </a:xfrm>
        </p:grpSpPr>
        <p:pic>
          <p:nvPicPr>
            <p:cNvPr id="5" name="Picture 4">
              <a:extLst>
                <a:ext uri="{FF2B5EF4-FFF2-40B4-BE49-F238E27FC236}">
                  <a16:creationId xmlns:a16="http://schemas.microsoft.com/office/drawing/2014/main" id="{C28668F5-05A1-4A21-B1A0-9F2EC9C0BE77}"/>
                </a:ext>
              </a:extLst>
            </p:cNvPr>
            <p:cNvPicPr>
              <a:picLocks noChangeAspect="1"/>
            </p:cNvPicPr>
            <p:nvPr/>
          </p:nvPicPr>
          <p:blipFill>
            <a:blip r:embed="rId2"/>
            <a:stretch>
              <a:fillRect/>
            </a:stretch>
          </p:blipFill>
          <p:spPr>
            <a:xfrm>
              <a:off x="334445" y="724154"/>
              <a:ext cx="6765780" cy="4053431"/>
            </a:xfrm>
            <a:prstGeom prst="rect">
              <a:avLst/>
            </a:prstGeom>
          </p:spPr>
        </p:pic>
        <p:sp>
          <p:nvSpPr>
            <p:cNvPr id="6" name="Rectangle 5">
              <a:extLst>
                <a:ext uri="{FF2B5EF4-FFF2-40B4-BE49-F238E27FC236}">
                  <a16:creationId xmlns:a16="http://schemas.microsoft.com/office/drawing/2014/main" id="{844CD922-AF32-4239-95DE-01F4A440F125}"/>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D582A524-C09F-4298-B0DF-13678E236619}"/>
              </a:ext>
            </a:extLst>
          </p:cNvPr>
          <p:cNvGrpSpPr/>
          <p:nvPr/>
        </p:nvGrpSpPr>
        <p:grpSpPr>
          <a:xfrm>
            <a:off x="12393474" y="4853241"/>
            <a:ext cx="4293793" cy="2553465"/>
            <a:chOff x="334445" y="625965"/>
            <a:chExt cx="7048261" cy="4191512"/>
          </a:xfrm>
        </p:grpSpPr>
        <p:pic>
          <p:nvPicPr>
            <p:cNvPr id="11" name="Picture 10">
              <a:extLst>
                <a:ext uri="{FF2B5EF4-FFF2-40B4-BE49-F238E27FC236}">
                  <a16:creationId xmlns:a16="http://schemas.microsoft.com/office/drawing/2014/main" id="{64B2F587-254D-46D8-B73E-6C9B1FD81F5E}"/>
                </a:ext>
              </a:extLst>
            </p:cNvPr>
            <p:cNvPicPr>
              <a:picLocks noChangeAspect="1"/>
            </p:cNvPicPr>
            <p:nvPr/>
          </p:nvPicPr>
          <p:blipFill>
            <a:blip r:embed="rId2"/>
            <a:stretch>
              <a:fillRect/>
            </a:stretch>
          </p:blipFill>
          <p:spPr>
            <a:xfrm>
              <a:off x="334445" y="724154"/>
              <a:ext cx="6765780" cy="4053431"/>
            </a:xfrm>
            <a:prstGeom prst="rect">
              <a:avLst/>
            </a:prstGeom>
          </p:spPr>
        </p:pic>
        <p:sp>
          <p:nvSpPr>
            <p:cNvPr id="12" name="Rectangle 11">
              <a:extLst>
                <a:ext uri="{FF2B5EF4-FFF2-40B4-BE49-F238E27FC236}">
                  <a16:creationId xmlns:a16="http://schemas.microsoft.com/office/drawing/2014/main" id="{D0B4A75D-3BE6-4ADD-BC3C-2ECACEAE4ADB}"/>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bject 2">
            <a:extLst>
              <a:ext uri="{FF2B5EF4-FFF2-40B4-BE49-F238E27FC236}">
                <a16:creationId xmlns:a16="http://schemas.microsoft.com/office/drawing/2014/main" id="{2B2A2E2A-4702-4E38-BF40-9EE3D51F825F}"/>
              </a:ext>
            </a:extLst>
          </p:cNvPr>
          <p:cNvSpPr/>
          <p:nvPr/>
        </p:nvSpPr>
        <p:spPr>
          <a:xfrm>
            <a:off x="15483810" y="801477"/>
            <a:ext cx="232166" cy="1160829"/>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40547">
            <a:solidFill>
              <a:srgbClr val="000000"/>
            </a:solidFill>
          </a:ln>
        </p:spPr>
        <p:txBody>
          <a:bodyPr wrap="square" lIns="0" tIns="0" rIns="0" bIns="0" rtlCol="0"/>
          <a:lstStyle/>
          <a:p>
            <a:endParaRPr/>
          </a:p>
        </p:txBody>
      </p:sp>
      <p:grpSp>
        <p:nvGrpSpPr>
          <p:cNvPr id="14" name="Group 13">
            <a:extLst>
              <a:ext uri="{FF2B5EF4-FFF2-40B4-BE49-F238E27FC236}">
                <a16:creationId xmlns:a16="http://schemas.microsoft.com/office/drawing/2014/main" id="{DAD74B4C-4D11-4D25-85EC-FE83FF92ADE3}"/>
              </a:ext>
            </a:extLst>
          </p:cNvPr>
          <p:cNvGrpSpPr/>
          <p:nvPr/>
        </p:nvGrpSpPr>
        <p:grpSpPr>
          <a:xfrm>
            <a:off x="12354010" y="590975"/>
            <a:ext cx="1023049" cy="1421418"/>
            <a:chOff x="4652685" y="1474552"/>
            <a:chExt cx="1023049" cy="1421418"/>
          </a:xfrm>
        </p:grpSpPr>
        <p:sp>
          <p:nvSpPr>
            <p:cNvPr id="15" name="object 4">
              <a:extLst>
                <a:ext uri="{FF2B5EF4-FFF2-40B4-BE49-F238E27FC236}">
                  <a16:creationId xmlns:a16="http://schemas.microsoft.com/office/drawing/2014/main" id="{2DA636CD-2037-4AF9-8E2F-B428F141EBB1}"/>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40664">
              <a:solidFill>
                <a:srgbClr val="000000"/>
              </a:solidFill>
            </a:ln>
          </p:spPr>
          <p:txBody>
            <a:bodyPr wrap="square" lIns="0" tIns="0" rIns="0" bIns="0" rtlCol="0"/>
            <a:lstStyle/>
            <a:p>
              <a:endParaRPr/>
            </a:p>
          </p:txBody>
        </p:sp>
        <p:sp>
          <p:nvSpPr>
            <p:cNvPr id="16" name="object 5">
              <a:extLst>
                <a:ext uri="{FF2B5EF4-FFF2-40B4-BE49-F238E27FC236}">
                  <a16:creationId xmlns:a16="http://schemas.microsoft.com/office/drawing/2014/main" id="{743185F5-AF3E-44AE-801A-C7A72A32493E}"/>
                </a:ext>
              </a:extLst>
            </p:cNvPr>
            <p:cNvSpPr/>
            <p:nvPr/>
          </p:nvSpPr>
          <p:spPr>
            <a:xfrm>
              <a:off x="4652685" y="2337124"/>
              <a:ext cx="813435" cy="0"/>
            </a:xfrm>
            <a:custGeom>
              <a:avLst/>
              <a:gdLst/>
              <a:ahLst/>
              <a:cxnLst/>
              <a:rect l="l" t="t" r="r" b="b"/>
              <a:pathLst>
                <a:path w="813434">
                  <a:moveTo>
                    <a:pt x="0" y="0"/>
                  </a:moveTo>
                  <a:lnTo>
                    <a:pt x="813295" y="0"/>
                  </a:lnTo>
                </a:path>
              </a:pathLst>
            </a:custGeom>
            <a:ln w="40664">
              <a:solidFill>
                <a:srgbClr val="000000"/>
              </a:solidFill>
            </a:ln>
          </p:spPr>
          <p:txBody>
            <a:bodyPr wrap="square" lIns="0" tIns="0" rIns="0" bIns="0" rtlCol="0"/>
            <a:lstStyle/>
            <a:p>
              <a:endParaRPr/>
            </a:p>
          </p:txBody>
        </p:sp>
        <p:sp>
          <p:nvSpPr>
            <p:cNvPr id="17" name="object 6">
              <a:extLst>
                <a:ext uri="{FF2B5EF4-FFF2-40B4-BE49-F238E27FC236}">
                  <a16:creationId xmlns:a16="http://schemas.microsoft.com/office/drawing/2014/main" id="{93E1F3B5-EEBE-4694-B58B-04356F62FB16}"/>
                </a:ext>
              </a:extLst>
            </p:cNvPr>
            <p:cNvSpPr/>
            <p:nvPr/>
          </p:nvSpPr>
          <p:spPr>
            <a:xfrm>
              <a:off x="4856008" y="2133801"/>
              <a:ext cx="407034" cy="0"/>
            </a:xfrm>
            <a:custGeom>
              <a:avLst/>
              <a:gdLst/>
              <a:ahLst/>
              <a:cxnLst/>
              <a:rect l="l" t="t" r="r" b="b"/>
              <a:pathLst>
                <a:path w="407034">
                  <a:moveTo>
                    <a:pt x="0" y="0"/>
                  </a:moveTo>
                  <a:lnTo>
                    <a:pt x="406647" y="0"/>
                  </a:lnTo>
                </a:path>
              </a:pathLst>
            </a:custGeom>
            <a:ln w="40664">
              <a:solidFill>
                <a:srgbClr val="000000"/>
              </a:solidFill>
            </a:ln>
          </p:spPr>
          <p:txBody>
            <a:bodyPr wrap="square" lIns="0" tIns="0" rIns="0" bIns="0" rtlCol="0"/>
            <a:lstStyle/>
            <a:p>
              <a:endParaRPr/>
            </a:p>
          </p:txBody>
        </p:sp>
        <p:sp>
          <p:nvSpPr>
            <p:cNvPr id="18" name="object 7">
              <a:extLst>
                <a:ext uri="{FF2B5EF4-FFF2-40B4-BE49-F238E27FC236}">
                  <a16:creationId xmlns:a16="http://schemas.microsoft.com/office/drawing/2014/main" id="{E9531181-19F7-4829-8BA5-C2F579270D36}"/>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40664">
              <a:solidFill>
                <a:srgbClr val="000000"/>
              </a:solidFill>
            </a:ln>
          </p:spPr>
          <p:txBody>
            <a:bodyPr wrap="square" lIns="0" tIns="0" rIns="0" bIns="0" rtlCol="0"/>
            <a:lstStyle/>
            <a:p>
              <a:endParaRPr/>
            </a:p>
          </p:txBody>
        </p:sp>
        <p:sp>
          <p:nvSpPr>
            <p:cNvPr id="19" name="TextBox 18">
              <a:extLst>
                <a:ext uri="{FF2B5EF4-FFF2-40B4-BE49-F238E27FC236}">
                  <a16:creationId xmlns:a16="http://schemas.microsoft.com/office/drawing/2014/main" id="{E0E4B46E-10B3-47FD-9DD7-535E145E32D0}"/>
                </a:ext>
              </a:extLst>
            </p:cNvPr>
            <p:cNvSpPr txBox="1"/>
            <p:nvPr/>
          </p:nvSpPr>
          <p:spPr>
            <a:xfrm>
              <a:off x="5257328" y="1474552"/>
              <a:ext cx="418406" cy="523220"/>
            </a:xfrm>
            <a:prstGeom prst="rect">
              <a:avLst/>
            </a:prstGeom>
            <a:noFill/>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dirty="0"/>
                <a:t>+</a:t>
              </a:r>
            </a:p>
          </p:txBody>
        </p:sp>
        <p:sp>
          <p:nvSpPr>
            <p:cNvPr id="20" name="TextBox 19">
              <a:extLst>
                <a:ext uri="{FF2B5EF4-FFF2-40B4-BE49-F238E27FC236}">
                  <a16:creationId xmlns:a16="http://schemas.microsoft.com/office/drawing/2014/main" id="{2FBCC871-4221-4363-99A7-22D1B7BBFC43}"/>
                </a:ext>
              </a:extLst>
            </p:cNvPr>
            <p:cNvSpPr txBox="1"/>
            <p:nvPr/>
          </p:nvSpPr>
          <p:spPr>
            <a:xfrm>
              <a:off x="5337265" y="2372750"/>
              <a:ext cx="258532" cy="523220"/>
            </a:xfrm>
            <a:prstGeom prst="rect">
              <a:avLst/>
            </a:prstGeom>
            <a:noFill/>
          </p:spPr>
          <p:txBody>
            <a:bodyPr wrap="square" rtlCol="0">
              <a:spAutoFit/>
            </a:bodyPr>
            <a:lstStyle/>
            <a:p>
              <a:pPr algn="ctr"/>
              <a:r>
                <a:rPr lang="en-US" sz="2800" b="1" dirty="0">
                  <a:latin typeface="Segoe UI Semibold" panose="020B0702040204020203" pitchFamily="34" charset="0"/>
                  <a:cs typeface="Segoe UI Semibold" panose="020B0702040204020203" pitchFamily="34" charset="0"/>
                </a:rPr>
                <a:t>-</a:t>
              </a:r>
            </a:p>
          </p:txBody>
        </p:sp>
      </p:grpSp>
      <p:sp>
        <p:nvSpPr>
          <p:cNvPr id="21" name="Freeform: Shape 20">
            <a:extLst>
              <a:ext uri="{FF2B5EF4-FFF2-40B4-BE49-F238E27FC236}">
                <a16:creationId xmlns:a16="http://schemas.microsoft.com/office/drawing/2014/main" id="{EDD6FBAC-3382-4205-83E0-A48EAC61F616}"/>
              </a:ext>
            </a:extLst>
          </p:cNvPr>
          <p:cNvSpPr/>
          <p:nvPr/>
        </p:nvSpPr>
        <p:spPr>
          <a:xfrm>
            <a:off x="12759027" y="-80134"/>
            <a:ext cx="2837235" cy="91440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40640">
            <a:solidFill>
              <a:srgbClr val="000000"/>
            </a:solidFill>
          </a:ln>
        </p:spPr>
        <p:txBody>
          <a:bodyPr wrap="square" lIns="0" tIns="0" rIns="0" bIns="0" rtlCol="0"/>
          <a:lstStyle/>
          <a:p>
            <a:endParaRPr lang="en-US">
              <a:solidFill>
                <a:schemeClr val="tx1"/>
              </a:solidFill>
            </a:endParaRPr>
          </a:p>
        </p:txBody>
      </p:sp>
      <p:sp>
        <p:nvSpPr>
          <p:cNvPr id="22" name="Freeform: Shape 21">
            <a:extLst>
              <a:ext uri="{FF2B5EF4-FFF2-40B4-BE49-F238E27FC236}">
                <a16:creationId xmlns:a16="http://schemas.microsoft.com/office/drawing/2014/main" id="{000D6923-24CC-44F1-8D35-61FAE7FF2E4E}"/>
              </a:ext>
            </a:extLst>
          </p:cNvPr>
          <p:cNvSpPr/>
          <p:nvPr/>
        </p:nvSpPr>
        <p:spPr>
          <a:xfrm flipV="1">
            <a:off x="12759026" y="1852790"/>
            <a:ext cx="2837235" cy="91440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40640">
            <a:solidFill>
              <a:srgbClr val="000000"/>
            </a:solidFill>
          </a:ln>
        </p:spPr>
        <p:txBody>
          <a:bodyPr wrap="square" lIns="0" tIns="0" rIns="0" bIns="0" rtlCol="0"/>
          <a:lstStyle/>
          <a:p>
            <a:endParaRPr lang="en-US">
              <a:solidFill>
                <a:schemeClr val="tx1"/>
              </a:solidFill>
            </a:endParaRPr>
          </a:p>
        </p:txBody>
      </p:sp>
      <p:sp>
        <p:nvSpPr>
          <p:cNvPr id="23" name="TextBox 22">
            <a:extLst>
              <a:ext uri="{FF2B5EF4-FFF2-40B4-BE49-F238E27FC236}">
                <a16:creationId xmlns:a16="http://schemas.microsoft.com/office/drawing/2014/main" id="{6885F643-255A-4771-932E-3C118E69CA41}"/>
              </a:ext>
            </a:extLst>
          </p:cNvPr>
          <p:cNvSpPr txBox="1"/>
          <p:nvPr/>
        </p:nvSpPr>
        <p:spPr>
          <a:xfrm>
            <a:off x="13249337" y="1177597"/>
            <a:ext cx="1160847" cy="369332"/>
          </a:xfrm>
          <a:prstGeom prst="rect">
            <a:avLst/>
          </a:prstGeom>
          <a:noFill/>
        </p:spPr>
        <p:txBody>
          <a:bodyPr wrap="square" rtlCol="0">
            <a:spAutoFit/>
          </a:bodyPr>
          <a:lstStyle/>
          <a:p>
            <a:r>
              <a:rPr lang="en-US" dirty="0">
                <a:latin typeface="Oswald Light" pitchFamily="2" charset="0"/>
              </a:rPr>
              <a:t>Battery</a:t>
            </a:r>
          </a:p>
        </p:txBody>
      </p:sp>
      <p:sp>
        <p:nvSpPr>
          <p:cNvPr id="24" name="Rectangle 23">
            <a:extLst>
              <a:ext uri="{FF2B5EF4-FFF2-40B4-BE49-F238E27FC236}">
                <a16:creationId xmlns:a16="http://schemas.microsoft.com/office/drawing/2014/main" id="{CBEF0359-E656-4F05-BEE2-C71500171512}"/>
              </a:ext>
            </a:extLst>
          </p:cNvPr>
          <p:cNvSpPr/>
          <p:nvPr/>
        </p:nvSpPr>
        <p:spPr>
          <a:xfrm>
            <a:off x="13892286" y="-131862"/>
            <a:ext cx="659061" cy="229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object 41">
            <a:extLst>
              <a:ext uri="{FF2B5EF4-FFF2-40B4-BE49-F238E27FC236}">
                <a16:creationId xmlns:a16="http://schemas.microsoft.com/office/drawing/2014/main" id="{3302B7CF-23D7-4777-9D67-408F16BDD7F6}"/>
              </a:ext>
            </a:extLst>
          </p:cNvPr>
          <p:cNvGrpSpPr/>
          <p:nvPr/>
        </p:nvGrpSpPr>
        <p:grpSpPr>
          <a:xfrm>
            <a:off x="13579631" y="-370105"/>
            <a:ext cx="1196023" cy="371323"/>
            <a:chOff x="6697051" y="3891763"/>
            <a:chExt cx="721995" cy="224154"/>
          </a:xfrm>
        </p:grpSpPr>
        <p:sp>
          <p:nvSpPr>
            <p:cNvPr id="26" name="object 42">
              <a:extLst>
                <a:ext uri="{FF2B5EF4-FFF2-40B4-BE49-F238E27FC236}">
                  <a16:creationId xmlns:a16="http://schemas.microsoft.com/office/drawing/2014/main" id="{29D9CE2E-7490-42DE-BE45-5FAC56A485A0}"/>
                </a:ext>
              </a:extLst>
            </p:cNvPr>
            <p:cNvSpPr/>
            <p:nvPr/>
          </p:nvSpPr>
          <p:spPr>
            <a:xfrm>
              <a:off x="7256176" y="4064601"/>
              <a:ext cx="163195" cy="0"/>
            </a:xfrm>
            <a:custGeom>
              <a:avLst/>
              <a:gdLst/>
              <a:ahLst/>
              <a:cxnLst/>
              <a:rect l="l" t="t" r="r" b="b"/>
              <a:pathLst>
                <a:path w="163195">
                  <a:moveTo>
                    <a:pt x="0" y="0"/>
                  </a:moveTo>
                  <a:lnTo>
                    <a:pt x="162670" y="0"/>
                  </a:lnTo>
                </a:path>
              </a:pathLst>
            </a:custGeom>
            <a:ln w="38100">
              <a:solidFill>
                <a:srgbClr val="000000"/>
              </a:solidFill>
            </a:ln>
          </p:spPr>
          <p:txBody>
            <a:bodyPr wrap="square" lIns="0" tIns="0" rIns="0" bIns="0" rtlCol="0"/>
            <a:lstStyle/>
            <a:p>
              <a:endParaRPr/>
            </a:p>
          </p:txBody>
        </p:sp>
        <p:sp>
          <p:nvSpPr>
            <p:cNvPr id="27" name="object 43">
              <a:extLst>
                <a:ext uri="{FF2B5EF4-FFF2-40B4-BE49-F238E27FC236}">
                  <a16:creationId xmlns:a16="http://schemas.microsoft.com/office/drawing/2014/main" id="{D830ABA9-CA21-40E6-B42E-8BE261B25ECA}"/>
                </a:ext>
              </a:extLst>
            </p:cNvPr>
            <p:cNvSpPr/>
            <p:nvPr/>
          </p:nvSpPr>
          <p:spPr>
            <a:xfrm>
              <a:off x="7174872" y="4023949"/>
              <a:ext cx="81915" cy="81915"/>
            </a:xfrm>
            <a:custGeom>
              <a:avLst/>
              <a:gdLst/>
              <a:ahLst/>
              <a:cxnLst/>
              <a:rect l="l" t="t" r="r" b="b"/>
              <a:pathLst>
                <a:path w="81915" h="81914">
                  <a:moveTo>
                    <a:pt x="0" y="40652"/>
                  </a:moveTo>
                  <a:lnTo>
                    <a:pt x="3195" y="56471"/>
                  </a:lnTo>
                  <a:lnTo>
                    <a:pt x="11910" y="69393"/>
                  </a:lnTo>
                  <a:lnTo>
                    <a:pt x="24832" y="78108"/>
                  </a:lnTo>
                  <a:lnTo>
                    <a:pt x="40651" y="81304"/>
                  </a:lnTo>
                  <a:lnTo>
                    <a:pt x="56471" y="78108"/>
                  </a:lnTo>
                  <a:lnTo>
                    <a:pt x="69393" y="69393"/>
                  </a:lnTo>
                  <a:lnTo>
                    <a:pt x="78107" y="56471"/>
                  </a:lnTo>
                  <a:lnTo>
                    <a:pt x="81303" y="40652"/>
                  </a:lnTo>
                  <a:lnTo>
                    <a:pt x="78107" y="24832"/>
                  </a:lnTo>
                  <a:lnTo>
                    <a:pt x="69393" y="11910"/>
                  </a:lnTo>
                  <a:lnTo>
                    <a:pt x="56471" y="3195"/>
                  </a:lnTo>
                  <a:lnTo>
                    <a:pt x="40651" y="0"/>
                  </a:lnTo>
                  <a:lnTo>
                    <a:pt x="24832" y="3195"/>
                  </a:lnTo>
                  <a:lnTo>
                    <a:pt x="11910" y="11910"/>
                  </a:lnTo>
                  <a:lnTo>
                    <a:pt x="3195" y="24832"/>
                  </a:lnTo>
                  <a:lnTo>
                    <a:pt x="0" y="40652"/>
                  </a:lnTo>
                  <a:close/>
                </a:path>
              </a:pathLst>
            </a:custGeom>
            <a:ln w="38100">
              <a:solidFill>
                <a:srgbClr val="000000"/>
              </a:solidFill>
            </a:ln>
          </p:spPr>
          <p:txBody>
            <a:bodyPr wrap="square" lIns="0" tIns="0" rIns="0" bIns="0" rtlCol="0"/>
            <a:lstStyle/>
            <a:p>
              <a:endParaRPr/>
            </a:p>
          </p:txBody>
        </p:sp>
        <p:sp>
          <p:nvSpPr>
            <p:cNvPr id="28" name="object 44">
              <a:extLst>
                <a:ext uri="{FF2B5EF4-FFF2-40B4-BE49-F238E27FC236}">
                  <a16:creationId xmlns:a16="http://schemas.microsoft.com/office/drawing/2014/main" id="{9B2E895E-204F-43F3-BF0B-F69D06F5A606}"/>
                </a:ext>
              </a:extLst>
            </p:cNvPr>
            <p:cNvSpPr/>
            <p:nvPr/>
          </p:nvSpPr>
          <p:spPr>
            <a:xfrm>
              <a:off x="6707217" y="3901929"/>
              <a:ext cx="467995" cy="163195"/>
            </a:xfrm>
            <a:custGeom>
              <a:avLst/>
              <a:gdLst/>
              <a:ahLst/>
              <a:cxnLst/>
              <a:rect l="l" t="t" r="r" b="b"/>
              <a:pathLst>
                <a:path w="467995" h="163195">
                  <a:moveTo>
                    <a:pt x="0" y="162671"/>
                  </a:moveTo>
                  <a:lnTo>
                    <a:pt x="203322" y="162671"/>
                  </a:lnTo>
                  <a:lnTo>
                    <a:pt x="467654" y="0"/>
                  </a:lnTo>
                </a:path>
              </a:pathLst>
            </a:custGeom>
            <a:ln w="38100">
              <a:solidFill>
                <a:srgbClr val="000000"/>
              </a:solidFill>
            </a:ln>
          </p:spPr>
          <p:txBody>
            <a:bodyPr wrap="square" lIns="0" tIns="0" rIns="0" bIns="0" rtlCol="0"/>
            <a:lstStyle/>
            <a:p>
              <a:endParaRPr/>
            </a:p>
          </p:txBody>
        </p:sp>
      </p:grpSp>
      <p:sp>
        <p:nvSpPr>
          <p:cNvPr id="39" name="TextBox 38">
            <a:extLst>
              <a:ext uri="{FF2B5EF4-FFF2-40B4-BE49-F238E27FC236}">
                <a16:creationId xmlns:a16="http://schemas.microsoft.com/office/drawing/2014/main" id="{2A460102-EF0D-4129-87FC-FDE611A55E0E}"/>
              </a:ext>
            </a:extLst>
          </p:cNvPr>
          <p:cNvSpPr txBox="1"/>
          <p:nvPr/>
        </p:nvSpPr>
        <p:spPr>
          <a:xfrm>
            <a:off x="14695977" y="1167322"/>
            <a:ext cx="1160847" cy="369332"/>
          </a:xfrm>
          <a:prstGeom prst="rect">
            <a:avLst/>
          </a:prstGeom>
          <a:noFill/>
        </p:spPr>
        <p:txBody>
          <a:bodyPr wrap="square" rtlCol="0">
            <a:spAutoFit/>
          </a:bodyPr>
          <a:lstStyle/>
          <a:p>
            <a:r>
              <a:rPr lang="en-US" dirty="0">
                <a:latin typeface="Oswald Light" pitchFamily="2" charset="0"/>
              </a:rPr>
              <a:t>Resistor</a:t>
            </a:r>
          </a:p>
        </p:txBody>
      </p:sp>
      <p:sp>
        <p:nvSpPr>
          <p:cNvPr id="40" name="TextBox 39">
            <a:extLst>
              <a:ext uri="{FF2B5EF4-FFF2-40B4-BE49-F238E27FC236}">
                <a16:creationId xmlns:a16="http://schemas.microsoft.com/office/drawing/2014/main" id="{4F4CE963-70A1-48A7-9771-ED67D119123D}"/>
              </a:ext>
            </a:extLst>
          </p:cNvPr>
          <p:cNvSpPr txBox="1"/>
          <p:nvPr/>
        </p:nvSpPr>
        <p:spPr>
          <a:xfrm>
            <a:off x="15688451" y="1159587"/>
            <a:ext cx="116084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R </a:t>
            </a:r>
            <a:r>
              <a:rPr lang="en-US" dirty="0">
                <a:latin typeface="Times New Roman" panose="02020603050405020304" pitchFamily="18" charset="0"/>
                <a:cs typeface="Times New Roman" panose="02020603050405020304" pitchFamily="18" charset="0"/>
              </a:rPr>
              <a:t>= 470</a:t>
            </a:r>
            <a:r>
              <a:rPr lang="el-GR" dirty="0">
                <a:latin typeface="Times New Roman" panose="02020603050405020304" pitchFamily="18" charset="0"/>
                <a:cs typeface="Times New Roman" panose="02020603050405020304" pitchFamily="18" charset="0"/>
              </a:rPr>
              <a:t>Ω</a:t>
            </a:r>
            <a:endParaRPr lang="en-US" i="1"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F2DAB832-C7AB-4B73-A187-ED1D08275FF3}"/>
              </a:ext>
            </a:extLst>
          </p:cNvPr>
          <p:cNvSpPr txBox="1"/>
          <p:nvPr/>
        </p:nvSpPr>
        <p:spPr>
          <a:xfrm>
            <a:off x="13668777" y="-852305"/>
            <a:ext cx="1160847" cy="369332"/>
          </a:xfrm>
          <a:prstGeom prst="rect">
            <a:avLst/>
          </a:prstGeom>
          <a:noFill/>
        </p:spPr>
        <p:txBody>
          <a:bodyPr wrap="square" rtlCol="0">
            <a:spAutoFit/>
          </a:bodyPr>
          <a:lstStyle/>
          <a:p>
            <a:pPr algn="ctr"/>
            <a:r>
              <a:rPr lang="en-US" dirty="0">
                <a:latin typeface="Oswald Light" pitchFamily="2" charset="0"/>
              </a:rPr>
              <a:t>Switch</a:t>
            </a:r>
          </a:p>
        </p:txBody>
      </p:sp>
      <p:grpSp>
        <p:nvGrpSpPr>
          <p:cNvPr id="42" name="Group 41">
            <a:extLst>
              <a:ext uri="{FF2B5EF4-FFF2-40B4-BE49-F238E27FC236}">
                <a16:creationId xmlns:a16="http://schemas.microsoft.com/office/drawing/2014/main" id="{0C365EC0-82B8-4DF7-B1AC-5272782FADC5}"/>
              </a:ext>
            </a:extLst>
          </p:cNvPr>
          <p:cNvGrpSpPr/>
          <p:nvPr/>
        </p:nvGrpSpPr>
        <p:grpSpPr>
          <a:xfrm>
            <a:off x="6274054" y="1465402"/>
            <a:ext cx="5761554" cy="3426324"/>
            <a:chOff x="334445" y="625965"/>
            <a:chExt cx="7048261" cy="4191512"/>
          </a:xfrm>
        </p:grpSpPr>
        <p:pic>
          <p:nvPicPr>
            <p:cNvPr id="43" name="Picture 42">
              <a:extLst>
                <a:ext uri="{FF2B5EF4-FFF2-40B4-BE49-F238E27FC236}">
                  <a16:creationId xmlns:a16="http://schemas.microsoft.com/office/drawing/2014/main" id="{84730DAB-CAD6-4147-9C0A-760EA48CCAF6}"/>
                </a:ext>
              </a:extLst>
            </p:cNvPr>
            <p:cNvPicPr>
              <a:picLocks noChangeAspect="1"/>
            </p:cNvPicPr>
            <p:nvPr/>
          </p:nvPicPr>
          <p:blipFill>
            <a:blip r:embed="rId2"/>
            <a:stretch>
              <a:fillRect/>
            </a:stretch>
          </p:blipFill>
          <p:spPr>
            <a:xfrm>
              <a:off x="334445" y="724154"/>
              <a:ext cx="6765780" cy="4053431"/>
            </a:xfrm>
            <a:prstGeom prst="rect">
              <a:avLst/>
            </a:prstGeom>
          </p:spPr>
        </p:pic>
        <p:sp>
          <p:nvSpPr>
            <p:cNvPr id="44" name="Rectangle 43">
              <a:extLst>
                <a:ext uri="{FF2B5EF4-FFF2-40B4-BE49-F238E27FC236}">
                  <a16:creationId xmlns:a16="http://schemas.microsoft.com/office/drawing/2014/main" id="{49DEE4BA-1984-4788-A691-1C3CC61E9072}"/>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CFBAB882-2C42-4B5A-B3FE-90FFA7DF9757}"/>
              </a:ext>
            </a:extLst>
          </p:cNvPr>
          <p:cNvSpPr/>
          <p:nvPr/>
        </p:nvSpPr>
        <p:spPr>
          <a:xfrm>
            <a:off x="6196282" y="1709937"/>
            <a:ext cx="5598183" cy="308299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C3B1B627-3134-4E63-9E44-1078004F5D3D}"/>
              </a:ext>
            </a:extLst>
          </p:cNvPr>
          <p:cNvGrpSpPr/>
          <p:nvPr/>
        </p:nvGrpSpPr>
        <p:grpSpPr>
          <a:xfrm rot="16200000" flipV="1">
            <a:off x="9869737" y="2515392"/>
            <a:ext cx="251565" cy="225385"/>
            <a:chOff x="9742256" y="1873731"/>
            <a:chExt cx="1024052" cy="917482"/>
          </a:xfrm>
        </p:grpSpPr>
        <p:grpSp>
          <p:nvGrpSpPr>
            <p:cNvPr id="33" name="Group 32">
              <a:extLst>
                <a:ext uri="{FF2B5EF4-FFF2-40B4-BE49-F238E27FC236}">
                  <a16:creationId xmlns:a16="http://schemas.microsoft.com/office/drawing/2014/main" id="{A723E43F-4D81-4FB6-9236-5575E0C47014}"/>
                </a:ext>
              </a:extLst>
            </p:cNvPr>
            <p:cNvGrpSpPr/>
            <p:nvPr/>
          </p:nvGrpSpPr>
          <p:grpSpPr>
            <a:xfrm rot="5400000">
              <a:off x="9643008" y="1972979"/>
              <a:ext cx="917482" cy="718985"/>
              <a:chOff x="2821129" y="3051924"/>
              <a:chExt cx="1967535" cy="1541858"/>
            </a:xfrm>
          </p:grpSpPr>
          <p:sp>
            <p:nvSpPr>
              <p:cNvPr id="37" name="object 3">
                <a:extLst>
                  <a:ext uri="{FF2B5EF4-FFF2-40B4-BE49-F238E27FC236}">
                    <a16:creationId xmlns:a16="http://schemas.microsoft.com/office/drawing/2014/main" id="{16F3D2A0-E06C-4C6E-98F4-8FB0D9215762}"/>
                  </a:ext>
                </a:extLst>
              </p:cNvPr>
              <p:cNvSpPr/>
              <p:nvPr/>
            </p:nvSpPr>
            <p:spPr>
              <a:xfrm>
                <a:off x="2821129" y="3844871"/>
                <a:ext cx="420760" cy="0"/>
              </a:xfrm>
              <a:custGeom>
                <a:avLst/>
                <a:gdLst>
                  <a:gd name="connsiteX0" fmla="*/ 0 w 4819"/>
                  <a:gd name="connsiteY0" fmla="*/ 0 h 0"/>
                  <a:gd name="connsiteX1" fmla="*/ 4819 w 4819"/>
                  <a:gd name="connsiteY1" fmla="*/ 0 h 0"/>
                </a:gdLst>
                <a:ahLst/>
                <a:cxnLst>
                  <a:cxn ang="0">
                    <a:pos x="connsiteX0" y="connsiteY0"/>
                  </a:cxn>
                  <a:cxn ang="0">
                    <a:pos x="connsiteX1" y="connsiteY1"/>
                  </a:cxn>
                </a:cxnLst>
                <a:rect l="l" t="t" r="r" b="b"/>
                <a:pathLst>
                  <a:path w="4819">
                    <a:moveTo>
                      <a:pt x="0" y="0"/>
                    </a:moveTo>
                    <a:lnTo>
                      <a:pt x="4819" y="0"/>
                    </a:lnTo>
                  </a:path>
                </a:pathLst>
              </a:custGeom>
              <a:ln w="12700">
                <a:solidFill>
                  <a:srgbClr val="000000"/>
                </a:solidFill>
              </a:ln>
            </p:spPr>
            <p:txBody>
              <a:bodyPr wrap="square" lIns="0" tIns="0" rIns="0" bIns="0" rtlCol="0"/>
              <a:lstStyle/>
              <a:p>
                <a:endParaRPr/>
              </a:p>
            </p:txBody>
          </p:sp>
          <p:sp>
            <p:nvSpPr>
              <p:cNvPr id="38" name="object 4">
                <a:extLst>
                  <a:ext uri="{FF2B5EF4-FFF2-40B4-BE49-F238E27FC236}">
                    <a16:creationId xmlns:a16="http://schemas.microsoft.com/office/drawing/2014/main" id="{73EE5504-096E-4D53-89DC-5080F76468AF}"/>
                  </a:ext>
                </a:extLst>
              </p:cNvPr>
              <p:cNvSpPr/>
              <p:nvPr/>
            </p:nvSpPr>
            <p:spPr>
              <a:xfrm>
                <a:off x="3241883" y="3051924"/>
                <a:ext cx="1546781" cy="1541858"/>
              </a:xfrm>
              <a:custGeom>
                <a:avLst/>
                <a:gdLst>
                  <a:gd name="connsiteX0" fmla="*/ 1064120 w 1546779"/>
                  <a:gd name="connsiteY0" fmla="*/ 0 h 1541857"/>
                  <a:gd name="connsiteX1" fmla="*/ 1064120 w 1546779"/>
                  <a:gd name="connsiteY1" fmla="*/ 1541856 h 1541857"/>
                  <a:gd name="connsiteX0" fmla="*/ 1049337 w 1546779"/>
                  <a:gd name="connsiteY0" fmla="*/ 792949 h 1541857"/>
                  <a:gd name="connsiteX1" fmla="*/ 1546779 w 1546779"/>
                  <a:gd name="connsiteY1" fmla="*/ 792950 h 1541857"/>
                  <a:gd name="connsiteX0" fmla="*/ 0 w 1546779"/>
                  <a:gd name="connsiteY0" fmla="*/ 175310 h 1541857"/>
                  <a:gd name="connsiteX1" fmla="*/ 0 w 1546779"/>
                  <a:gd name="connsiteY1" fmla="*/ 1410639 h 1541857"/>
                  <a:gd name="connsiteX2" fmla="*/ 1049337 w 1546779"/>
                  <a:gd name="connsiteY2" fmla="*/ 792949 h 1541857"/>
                  <a:gd name="connsiteX3" fmla="*/ 0 w 1546779"/>
                  <a:gd name="connsiteY3" fmla="*/ 175310 h 1541857"/>
                </a:gdLst>
                <a:ahLst/>
                <a:cxnLst>
                  <a:cxn ang="0">
                    <a:pos x="connsiteX0" y="connsiteY0"/>
                  </a:cxn>
                  <a:cxn ang="0">
                    <a:pos x="connsiteX1" y="connsiteY1"/>
                  </a:cxn>
                  <a:cxn ang="0">
                    <a:pos x="connsiteX2" y="connsiteY2"/>
                  </a:cxn>
                  <a:cxn ang="0">
                    <a:pos x="connsiteX3" y="connsiteY3"/>
                  </a:cxn>
                </a:cxnLst>
                <a:rect l="l" t="t" r="r" b="b"/>
                <a:pathLst>
                  <a:path w="1546779" h="1541857">
                    <a:moveTo>
                      <a:pt x="1064120" y="0"/>
                    </a:moveTo>
                    <a:lnTo>
                      <a:pt x="1064120" y="1541856"/>
                    </a:lnTo>
                  </a:path>
                  <a:path w="1546779" h="1541857">
                    <a:moveTo>
                      <a:pt x="1049337" y="792949"/>
                    </a:moveTo>
                    <a:lnTo>
                      <a:pt x="1546779" y="792950"/>
                    </a:lnTo>
                  </a:path>
                  <a:path w="1546779" h="1541857">
                    <a:moveTo>
                      <a:pt x="0" y="175310"/>
                    </a:moveTo>
                    <a:lnTo>
                      <a:pt x="0" y="1410639"/>
                    </a:lnTo>
                    <a:lnTo>
                      <a:pt x="1049337" y="792949"/>
                    </a:lnTo>
                    <a:lnTo>
                      <a:pt x="0" y="175310"/>
                    </a:lnTo>
                    <a:close/>
                  </a:path>
                </a:pathLst>
              </a:custGeom>
              <a:ln w="12700">
                <a:solidFill>
                  <a:srgbClr val="000000"/>
                </a:solidFill>
              </a:ln>
            </p:spPr>
            <p:txBody>
              <a:bodyPr wrap="square" lIns="0" tIns="0" rIns="0" bIns="0" rtlCol="0"/>
              <a:lstStyle/>
              <a:p>
                <a:endParaRPr/>
              </a:p>
            </p:txBody>
          </p:sp>
        </p:grpSp>
        <p:grpSp>
          <p:nvGrpSpPr>
            <p:cNvPr id="34" name="Group 33">
              <a:extLst>
                <a:ext uri="{FF2B5EF4-FFF2-40B4-BE49-F238E27FC236}">
                  <a16:creationId xmlns:a16="http://schemas.microsoft.com/office/drawing/2014/main" id="{06E39A64-D711-4EA6-AE15-8C2E85843AC4}"/>
                </a:ext>
              </a:extLst>
            </p:cNvPr>
            <p:cNvGrpSpPr/>
            <p:nvPr/>
          </p:nvGrpSpPr>
          <p:grpSpPr>
            <a:xfrm flipH="1">
              <a:off x="10294899" y="2269256"/>
              <a:ext cx="471409" cy="161405"/>
              <a:chOff x="10297260" y="5578932"/>
              <a:chExt cx="268199" cy="91828"/>
            </a:xfrm>
          </p:grpSpPr>
          <p:cxnSp>
            <p:nvCxnSpPr>
              <p:cNvPr id="35" name="Straight Arrow Connector 34">
                <a:extLst>
                  <a:ext uri="{FF2B5EF4-FFF2-40B4-BE49-F238E27FC236}">
                    <a16:creationId xmlns:a16="http://schemas.microsoft.com/office/drawing/2014/main" id="{0B5659F4-D159-4BDA-8429-98A898AFF4B5}"/>
                  </a:ext>
                </a:extLst>
              </p:cNvPr>
              <p:cNvCxnSpPr>
                <a:cxnSpLocks/>
              </p:cNvCxnSpPr>
              <p:nvPr/>
            </p:nvCxnSpPr>
            <p:spPr>
              <a:xfrm rot="18900000" flipH="1">
                <a:off x="10332446" y="5670760"/>
                <a:ext cx="233013" cy="0"/>
              </a:xfrm>
              <a:prstGeom prst="straightConnector1">
                <a:avLst/>
              </a:prstGeom>
              <a:noFill/>
              <a:ln w="127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5D0CAC-A595-4B46-8492-1B28B03C9886}"/>
                  </a:ext>
                </a:extLst>
              </p:cNvPr>
              <p:cNvCxnSpPr>
                <a:cxnSpLocks/>
              </p:cNvCxnSpPr>
              <p:nvPr/>
            </p:nvCxnSpPr>
            <p:spPr>
              <a:xfrm rot="18900000" flipH="1">
                <a:off x="10297260" y="5578932"/>
                <a:ext cx="233011" cy="0"/>
              </a:xfrm>
              <a:prstGeom prst="straightConnector1">
                <a:avLst/>
              </a:prstGeom>
              <a:noFill/>
              <a:ln w="127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sp>
        <p:nvSpPr>
          <p:cNvPr id="51" name="Freeform: Shape 50">
            <a:extLst>
              <a:ext uri="{FF2B5EF4-FFF2-40B4-BE49-F238E27FC236}">
                <a16:creationId xmlns:a16="http://schemas.microsoft.com/office/drawing/2014/main" id="{7D366654-34E6-41A7-A29B-71FC5108CEC7}"/>
              </a:ext>
            </a:extLst>
          </p:cNvPr>
          <p:cNvSpPr/>
          <p:nvPr/>
        </p:nvSpPr>
        <p:spPr>
          <a:xfrm>
            <a:off x="8341386" y="2279864"/>
            <a:ext cx="1594276" cy="905195"/>
          </a:xfrm>
          <a:custGeom>
            <a:avLst/>
            <a:gdLst>
              <a:gd name="connsiteX0" fmla="*/ 1681514 w 1788910"/>
              <a:gd name="connsiteY0" fmla="*/ 472542 h 948153"/>
              <a:gd name="connsiteX1" fmla="*/ 1788910 w 1788910"/>
              <a:gd name="connsiteY1" fmla="*/ 948153 h 948153"/>
              <a:gd name="connsiteX2" fmla="*/ 1399216 w 1788910"/>
              <a:gd name="connsiteY2" fmla="*/ 948153 h 948153"/>
              <a:gd name="connsiteX3" fmla="*/ 1399216 w 1788910"/>
              <a:gd name="connsiteY3" fmla="*/ 42958 h 948153"/>
              <a:gd name="connsiteX4" fmla="*/ 429584 w 1788910"/>
              <a:gd name="connsiteY4" fmla="*/ 42958 h 948153"/>
              <a:gd name="connsiteX5" fmla="*/ 248545 w 1788910"/>
              <a:gd name="connsiteY5" fmla="*/ 6137 h 948153"/>
              <a:gd name="connsiteX6" fmla="*/ 0 w 1788910"/>
              <a:gd name="connsiteY6" fmla="*/ 0 h 948153"/>
              <a:gd name="connsiteX0" fmla="*/ 1746995 w 1788910"/>
              <a:gd name="connsiteY0" fmla="*/ 430447 h 948153"/>
              <a:gd name="connsiteX1" fmla="*/ 1788910 w 1788910"/>
              <a:gd name="connsiteY1" fmla="*/ 948153 h 948153"/>
              <a:gd name="connsiteX2" fmla="*/ 1399216 w 1788910"/>
              <a:gd name="connsiteY2" fmla="*/ 948153 h 948153"/>
              <a:gd name="connsiteX3" fmla="*/ 1399216 w 1788910"/>
              <a:gd name="connsiteY3" fmla="*/ 42958 h 948153"/>
              <a:gd name="connsiteX4" fmla="*/ 429584 w 1788910"/>
              <a:gd name="connsiteY4" fmla="*/ 42958 h 948153"/>
              <a:gd name="connsiteX5" fmla="*/ 248545 w 1788910"/>
              <a:gd name="connsiteY5" fmla="*/ 6137 h 948153"/>
              <a:gd name="connsiteX6" fmla="*/ 0 w 1788910"/>
              <a:gd name="connsiteY6" fmla="*/ 0 h 948153"/>
              <a:gd name="connsiteX0" fmla="*/ 1498450 w 1540365"/>
              <a:gd name="connsiteY0" fmla="*/ 424310 h 942016"/>
              <a:gd name="connsiteX1" fmla="*/ 1540365 w 1540365"/>
              <a:gd name="connsiteY1" fmla="*/ 942016 h 942016"/>
              <a:gd name="connsiteX2" fmla="*/ 1150671 w 1540365"/>
              <a:gd name="connsiteY2" fmla="*/ 942016 h 942016"/>
              <a:gd name="connsiteX3" fmla="*/ 1150671 w 1540365"/>
              <a:gd name="connsiteY3" fmla="*/ 36821 h 942016"/>
              <a:gd name="connsiteX4" fmla="*/ 181039 w 1540365"/>
              <a:gd name="connsiteY4" fmla="*/ 36821 h 942016"/>
              <a:gd name="connsiteX5" fmla="*/ 0 w 1540365"/>
              <a:gd name="connsiteY5" fmla="*/ 0 h 942016"/>
              <a:gd name="connsiteX6" fmla="*/ 11885 w 1540365"/>
              <a:gd name="connsiteY6" fmla="*/ 769366 h 942016"/>
              <a:gd name="connsiteX0" fmla="*/ 1486565 w 1528480"/>
              <a:gd name="connsiteY0" fmla="*/ 387489 h 905195"/>
              <a:gd name="connsiteX1" fmla="*/ 1528480 w 1528480"/>
              <a:gd name="connsiteY1" fmla="*/ 905195 h 905195"/>
              <a:gd name="connsiteX2" fmla="*/ 1138786 w 1528480"/>
              <a:gd name="connsiteY2" fmla="*/ 905195 h 905195"/>
              <a:gd name="connsiteX3" fmla="*/ 1138786 w 1528480"/>
              <a:gd name="connsiteY3" fmla="*/ 0 h 905195"/>
              <a:gd name="connsiteX4" fmla="*/ 169154 w 1528480"/>
              <a:gd name="connsiteY4" fmla="*/ 0 h 905195"/>
              <a:gd name="connsiteX5" fmla="*/ 173310 w 1528480"/>
              <a:gd name="connsiteY5" fmla="*/ 715533 h 905195"/>
              <a:gd name="connsiteX6" fmla="*/ 0 w 1528480"/>
              <a:gd name="connsiteY6" fmla="*/ 732545 h 905195"/>
              <a:gd name="connsiteX0" fmla="*/ 1764358 w 1806273"/>
              <a:gd name="connsiteY0" fmla="*/ 387489 h 905195"/>
              <a:gd name="connsiteX1" fmla="*/ 1806273 w 1806273"/>
              <a:gd name="connsiteY1" fmla="*/ 905195 h 905195"/>
              <a:gd name="connsiteX2" fmla="*/ 1416579 w 1806273"/>
              <a:gd name="connsiteY2" fmla="*/ 905195 h 905195"/>
              <a:gd name="connsiteX3" fmla="*/ 1416579 w 1806273"/>
              <a:gd name="connsiteY3" fmla="*/ 0 h 905195"/>
              <a:gd name="connsiteX4" fmla="*/ 446947 w 1806273"/>
              <a:gd name="connsiteY4" fmla="*/ 0 h 905195"/>
              <a:gd name="connsiteX5" fmla="*/ 451103 w 1806273"/>
              <a:gd name="connsiteY5" fmla="*/ 715533 h 905195"/>
              <a:gd name="connsiteX6" fmla="*/ 0 w 1806273"/>
              <a:gd name="connsiteY6" fmla="*/ 703608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5" fmla="*/ 4156 w 1359326"/>
              <a:gd name="connsiteY5" fmla="*/ 715533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5" fmla="*/ 4156 w 1359326"/>
              <a:gd name="connsiteY5" fmla="*/ 715533 h 905195"/>
              <a:gd name="connsiteX0" fmla="*/ 1492670 w 1534585"/>
              <a:gd name="connsiteY0" fmla="*/ 387489 h 905195"/>
              <a:gd name="connsiteX1" fmla="*/ 1534585 w 1534585"/>
              <a:gd name="connsiteY1" fmla="*/ 905195 h 905195"/>
              <a:gd name="connsiteX2" fmla="*/ 1144891 w 1534585"/>
              <a:gd name="connsiteY2" fmla="*/ 905195 h 905195"/>
              <a:gd name="connsiteX3" fmla="*/ 1144891 w 1534585"/>
              <a:gd name="connsiteY3" fmla="*/ 0 h 905195"/>
              <a:gd name="connsiteX4" fmla="*/ 175259 w 1534585"/>
              <a:gd name="connsiteY4" fmla="*/ 0 h 905195"/>
              <a:gd name="connsiteX5" fmla="*/ 8 w 1534585"/>
              <a:gd name="connsiteY5" fmla="*/ 530338 h 905195"/>
              <a:gd name="connsiteX0" fmla="*/ 1492670 w 1534585"/>
              <a:gd name="connsiteY0" fmla="*/ 387489 h 905195"/>
              <a:gd name="connsiteX1" fmla="*/ 1534585 w 1534585"/>
              <a:gd name="connsiteY1" fmla="*/ 905195 h 905195"/>
              <a:gd name="connsiteX2" fmla="*/ 1144891 w 1534585"/>
              <a:gd name="connsiteY2" fmla="*/ 905195 h 905195"/>
              <a:gd name="connsiteX3" fmla="*/ 1144891 w 1534585"/>
              <a:gd name="connsiteY3" fmla="*/ 0 h 905195"/>
              <a:gd name="connsiteX4" fmla="*/ 175259 w 1534585"/>
              <a:gd name="connsiteY4" fmla="*/ 0 h 905195"/>
              <a:gd name="connsiteX5" fmla="*/ 8 w 1534585"/>
              <a:gd name="connsiteY5" fmla="*/ 530338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462503 w 1504418"/>
              <a:gd name="connsiteY0" fmla="*/ 387489 h 905195"/>
              <a:gd name="connsiteX1" fmla="*/ 1504418 w 1504418"/>
              <a:gd name="connsiteY1" fmla="*/ 905195 h 905195"/>
              <a:gd name="connsiteX2" fmla="*/ 1114724 w 1504418"/>
              <a:gd name="connsiteY2" fmla="*/ 905195 h 905195"/>
              <a:gd name="connsiteX3" fmla="*/ 1114724 w 1504418"/>
              <a:gd name="connsiteY3" fmla="*/ 0 h 905195"/>
              <a:gd name="connsiteX4" fmla="*/ 145092 w 1504418"/>
              <a:gd name="connsiteY4" fmla="*/ 0 h 905195"/>
              <a:gd name="connsiteX5" fmla="*/ 10 w 1504418"/>
              <a:gd name="connsiteY5" fmla="*/ 376197 h 905195"/>
              <a:gd name="connsiteX0" fmla="*/ 1462493 w 1504408"/>
              <a:gd name="connsiteY0" fmla="*/ 387489 h 905195"/>
              <a:gd name="connsiteX1" fmla="*/ 1504408 w 1504408"/>
              <a:gd name="connsiteY1" fmla="*/ 905195 h 905195"/>
              <a:gd name="connsiteX2" fmla="*/ 1114714 w 1504408"/>
              <a:gd name="connsiteY2" fmla="*/ 905195 h 905195"/>
              <a:gd name="connsiteX3" fmla="*/ 1114714 w 1504408"/>
              <a:gd name="connsiteY3" fmla="*/ 0 h 905195"/>
              <a:gd name="connsiteX4" fmla="*/ 145082 w 1504408"/>
              <a:gd name="connsiteY4" fmla="*/ 0 h 905195"/>
              <a:gd name="connsiteX5" fmla="*/ 0 w 1504408"/>
              <a:gd name="connsiteY5" fmla="*/ 376197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0 w 1581576"/>
              <a:gd name="connsiteY4" fmla="*/ 6350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205714 w 1581576"/>
              <a:gd name="connsiteY4" fmla="*/ 54819 h 905195"/>
              <a:gd name="connsiteX5" fmla="*/ 0 w 1581576"/>
              <a:gd name="connsiteY5" fmla="*/ 6350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220531 w 1581576"/>
              <a:gd name="connsiteY4" fmla="*/ 6136 h 905195"/>
              <a:gd name="connsiteX5" fmla="*/ 0 w 1581576"/>
              <a:gd name="connsiteY5" fmla="*/ 63500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33231 w 1594276"/>
              <a:gd name="connsiteY4" fmla="*/ 6136 h 905195"/>
              <a:gd name="connsiteX5" fmla="*/ 0 w 1594276"/>
              <a:gd name="connsiteY5"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0 w 1594276"/>
              <a:gd name="connsiteY5"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231114 w 1594276"/>
              <a:gd name="connsiteY5" fmla="*/ 14603 h 905195"/>
              <a:gd name="connsiteX6" fmla="*/ 0 w 1594276"/>
              <a:gd name="connsiteY6"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296730 w 1594276"/>
              <a:gd name="connsiteY5" fmla="*/ 65403 h 905195"/>
              <a:gd name="connsiteX6" fmla="*/ 0 w 1594276"/>
              <a:gd name="connsiteY6" fmla="*/ 59266 h 90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276" h="905195">
                <a:moveTo>
                  <a:pt x="1552361" y="387489"/>
                </a:moveTo>
                <a:lnTo>
                  <a:pt x="1594276" y="905195"/>
                </a:lnTo>
                <a:lnTo>
                  <a:pt x="1204582" y="905195"/>
                </a:lnTo>
                <a:lnTo>
                  <a:pt x="1204582" y="0"/>
                </a:lnTo>
                <a:lnTo>
                  <a:pt x="294615" y="6136"/>
                </a:lnTo>
                <a:lnTo>
                  <a:pt x="296730" y="65403"/>
                </a:lnTo>
                <a:lnTo>
                  <a:pt x="0" y="5926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bject 2">
            <a:extLst>
              <a:ext uri="{FF2B5EF4-FFF2-40B4-BE49-F238E27FC236}">
                <a16:creationId xmlns:a16="http://schemas.microsoft.com/office/drawing/2014/main" id="{7C1CB520-3EE7-4340-9762-4998E88C1AB2}"/>
              </a:ext>
            </a:extLst>
          </p:cNvPr>
          <p:cNvSpPr/>
          <p:nvPr/>
        </p:nvSpPr>
        <p:spPr>
          <a:xfrm>
            <a:off x="10376042" y="2181712"/>
            <a:ext cx="128236" cy="641180"/>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endParaRPr>
          </a:p>
        </p:txBody>
      </p:sp>
      <p:sp>
        <p:nvSpPr>
          <p:cNvPr id="53" name="Freeform: Shape 52">
            <a:extLst>
              <a:ext uri="{FF2B5EF4-FFF2-40B4-BE49-F238E27FC236}">
                <a16:creationId xmlns:a16="http://schemas.microsoft.com/office/drawing/2014/main" id="{E9D72222-C9E0-41A6-B6D6-9CE9B205A7A7}"/>
              </a:ext>
            </a:extLst>
          </p:cNvPr>
          <p:cNvSpPr/>
          <p:nvPr/>
        </p:nvSpPr>
        <p:spPr>
          <a:xfrm>
            <a:off x="10046707" y="2661348"/>
            <a:ext cx="395227" cy="519174"/>
          </a:xfrm>
          <a:custGeom>
            <a:avLst/>
            <a:gdLst>
              <a:gd name="connsiteX0" fmla="*/ 395227 w 395227"/>
              <a:gd name="connsiteY0" fmla="*/ 159026 h 519174"/>
              <a:gd name="connsiteX1" fmla="*/ 395227 w 395227"/>
              <a:gd name="connsiteY1" fmla="*/ 519174 h 519174"/>
              <a:gd name="connsiteX2" fmla="*/ 0 w 395227"/>
              <a:gd name="connsiteY2" fmla="*/ 519174 h 519174"/>
              <a:gd name="connsiteX3" fmla="*/ 56127 w 395227"/>
              <a:gd name="connsiteY3" fmla="*/ 0 h 519174"/>
            </a:gdLst>
            <a:ahLst/>
            <a:cxnLst>
              <a:cxn ang="0">
                <a:pos x="connsiteX0" y="connsiteY0"/>
              </a:cxn>
              <a:cxn ang="0">
                <a:pos x="connsiteX1" y="connsiteY1"/>
              </a:cxn>
              <a:cxn ang="0">
                <a:pos x="connsiteX2" y="connsiteY2"/>
              </a:cxn>
              <a:cxn ang="0">
                <a:pos x="connsiteX3" y="connsiteY3"/>
              </a:cxn>
            </a:cxnLst>
            <a:rect l="l" t="t" r="r" b="b"/>
            <a:pathLst>
              <a:path w="395227" h="519174">
                <a:moveTo>
                  <a:pt x="395227" y="159026"/>
                </a:moveTo>
                <a:lnTo>
                  <a:pt x="395227" y="519174"/>
                </a:lnTo>
                <a:lnTo>
                  <a:pt x="0" y="519174"/>
                </a:lnTo>
                <a:lnTo>
                  <a:pt x="5612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8F3448EC-A82C-4821-A159-80CD3548E966}"/>
              </a:ext>
            </a:extLst>
          </p:cNvPr>
          <p:cNvGrpSpPr/>
          <p:nvPr/>
        </p:nvGrpSpPr>
        <p:grpSpPr>
          <a:xfrm>
            <a:off x="8223933" y="1990617"/>
            <a:ext cx="232166" cy="348317"/>
            <a:chOff x="4652685" y="1625491"/>
            <a:chExt cx="813435" cy="1220392"/>
          </a:xfrm>
        </p:grpSpPr>
        <p:sp>
          <p:nvSpPr>
            <p:cNvPr id="55" name="object 4">
              <a:extLst>
                <a:ext uri="{FF2B5EF4-FFF2-40B4-BE49-F238E27FC236}">
                  <a16:creationId xmlns:a16="http://schemas.microsoft.com/office/drawing/2014/main" id="{34CD7932-F7EF-4099-A356-7271DC184FD1}"/>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2700">
              <a:solidFill>
                <a:srgbClr val="000000"/>
              </a:solidFill>
            </a:ln>
          </p:spPr>
          <p:txBody>
            <a:bodyPr wrap="square" lIns="0" tIns="0" rIns="0" bIns="0" rtlCol="0"/>
            <a:lstStyle/>
            <a:p>
              <a:endParaRPr/>
            </a:p>
          </p:txBody>
        </p:sp>
        <p:sp>
          <p:nvSpPr>
            <p:cNvPr id="56" name="object 5">
              <a:extLst>
                <a:ext uri="{FF2B5EF4-FFF2-40B4-BE49-F238E27FC236}">
                  <a16:creationId xmlns:a16="http://schemas.microsoft.com/office/drawing/2014/main" id="{79823EE5-9369-48D4-8272-C5007BB84282}"/>
                </a:ext>
              </a:extLst>
            </p:cNvPr>
            <p:cNvSpPr/>
            <p:nvPr/>
          </p:nvSpPr>
          <p:spPr>
            <a:xfrm>
              <a:off x="4652685" y="2337124"/>
              <a:ext cx="813435" cy="0"/>
            </a:xfrm>
            <a:custGeom>
              <a:avLst/>
              <a:gdLst/>
              <a:ahLst/>
              <a:cxnLst/>
              <a:rect l="l" t="t" r="r" b="b"/>
              <a:pathLst>
                <a:path w="813434">
                  <a:moveTo>
                    <a:pt x="0" y="0"/>
                  </a:moveTo>
                  <a:lnTo>
                    <a:pt x="813295" y="0"/>
                  </a:lnTo>
                </a:path>
              </a:pathLst>
            </a:custGeom>
            <a:ln w="12700">
              <a:solidFill>
                <a:srgbClr val="000000"/>
              </a:solidFill>
            </a:ln>
          </p:spPr>
          <p:txBody>
            <a:bodyPr wrap="square" lIns="0" tIns="0" rIns="0" bIns="0" rtlCol="0"/>
            <a:lstStyle/>
            <a:p>
              <a:endParaRPr/>
            </a:p>
          </p:txBody>
        </p:sp>
        <p:sp>
          <p:nvSpPr>
            <p:cNvPr id="57" name="object 6">
              <a:extLst>
                <a:ext uri="{FF2B5EF4-FFF2-40B4-BE49-F238E27FC236}">
                  <a16:creationId xmlns:a16="http://schemas.microsoft.com/office/drawing/2014/main" id="{2C1F9711-9066-498B-906D-89F3A5E8CE65}"/>
                </a:ext>
              </a:extLst>
            </p:cNvPr>
            <p:cNvSpPr/>
            <p:nvPr/>
          </p:nvSpPr>
          <p:spPr>
            <a:xfrm>
              <a:off x="4856008" y="2133801"/>
              <a:ext cx="407034" cy="0"/>
            </a:xfrm>
            <a:custGeom>
              <a:avLst/>
              <a:gdLst/>
              <a:ahLst/>
              <a:cxnLst/>
              <a:rect l="l" t="t" r="r" b="b"/>
              <a:pathLst>
                <a:path w="407034">
                  <a:moveTo>
                    <a:pt x="0" y="0"/>
                  </a:moveTo>
                  <a:lnTo>
                    <a:pt x="406647" y="0"/>
                  </a:lnTo>
                </a:path>
              </a:pathLst>
            </a:custGeom>
            <a:ln w="12700">
              <a:solidFill>
                <a:srgbClr val="000000"/>
              </a:solidFill>
            </a:ln>
          </p:spPr>
          <p:txBody>
            <a:bodyPr wrap="square" lIns="0" tIns="0" rIns="0" bIns="0" rtlCol="0"/>
            <a:lstStyle/>
            <a:p>
              <a:endParaRPr/>
            </a:p>
          </p:txBody>
        </p:sp>
        <p:sp>
          <p:nvSpPr>
            <p:cNvPr id="58" name="object 7">
              <a:extLst>
                <a:ext uri="{FF2B5EF4-FFF2-40B4-BE49-F238E27FC236}">
                  <a16:creationId xmlns:a16="http://schemas.microsoft.com/office/drawing/2014/main" id="{9BFCEDE4-E74A-43B7-9C4A-379A3D294C09}"/>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2700">
              <a:solidFill>
                <a:srgbClr val="000000"/>
              </a:solidFill>
            </a:ln>
          </p:spPr>
          <p:txBody>
            <a:bodyPr wrap="square" lIns="0" tIns="0" rIns="0" bIns="0" rtlCol="0"/>
            <a:lstStyle/>
            <a:p>
              <a:endParaRPr/>
            </a:p>
          </p:txBody>
        </p:sp>
      </p:grpSp>
      <p:sp>
        <p:nvSpPr>
          <p:cNvPr id="61" name="Freeform: Shape 60">
            <a:extLst>
              <a:ext uri="{FF2B5EF4-FFF2-40B4-BE49-F238E27FC236}">
                <a16:creationId xmlns:a16="http://schemas.microsoft.com/office/drawing/2014/main" id="{D4A55888-5BAB-4C12-A423-9F989C877DF2}"/>
              </a:ext>
            </a:extLst>
          </p:cNvPr>
          <p:cNvSpPr/>
          <p:nvPr/>
        </p:nvSpPr>
        <p:spPr>
          <a:xfrm>
            <a:off x="8341783" y="1993900"/>
            <a:ext cx="2097617" cy="222250"/>
          </a:xfrm>
          <a:custGeom>
            <a:avLst/>
            <a:gdLst>
              <a:gd name="connsiteX0" fmla="*/ 0 w 2101850"/>
              <a:gd name="connsiteY0" fmla="*/ 0 h 222250"/>
              <a:gd name="connsiteX1" fmla="*/ 289984 w 2101850"/>
              <a:gd name="connsiteY1" fmla="*/ 0 h 222250"/>
              <a:gd name="connsiteX2" fmla="*/ 289984 w 2101850"/>
              <a:gd name="connsiteY2" fmla="*/ 171450 h 222250"/>
              <a:gd name="connsiteX3" fmla="*/ 2101850 w 2101850"/>
              <a:gd name="connsiteY3" fmla="*/ 171450 h 222250"/>
              <a:gd name="connsiteX4" fmla="*/ 2101850 w 2101850"/>
              <a:gd name="connsiteY4" fmla="*/ 22225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850" h="222250">
                <a:moveTo>
                  <a:pt x="0" y="0"/>
                </a:moveTo>
                <a:lnTo>
                  <a:pt x="289984" y="0"/>
                </a:lnTo>
                <a:lnTo>
                  <a:pt x="289984" y="171450"/>
                </a:lnTo>
                <a:lnTo>
                  <a:pt x="2101850" y="171450"/>
                </a:lnTo>
                <a:lnTo>
                  <a:pt x="2101850" y="2222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53803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8E1F3C-FA57-4130-8FCC-34C4D0DC3C0F}"/>
              </a:ext>
            </a:extLst>
          </p:cNvPr>
          <p:cNvGrpSpPr/>
          <p:nvPr/>
        </p:nvGrpSpPr>
        <p:grpSpPr>
          <a:xfrm>
            <a:off x="223981" y="1366605"/>
            <a:ext cx="5761554" cy="3426324"/>
            <a:chOff x="334445" y="625965"/>
            <a:chExt cx="7048261" cy="4191512"/>
          </a:xfrm>
        </p:grpSpPr>
        <p:pic>
          <p:nvPicPr>
            <p:cNvPr id="5" name="Picture 4">
              <a:extLst>
                <a:ext uri="{FF2B5EF4-FFF2-40B4-BE49-F238E27FC236}">
                  <a16:creationId xmlns:a16="http://schemas.microsoft.com/office/drawing/2014/main" id="{C28668F5-05A1-4A21-B1A0-9F2EC9C0BE77}"/>
                </a:ext>
              </a:extLst>
            </p:cNvPr>
            <p:cNvPicPr>
              <a:picLocks noChangeAspect="1"/>
            </p:cNvPicPr>
            <p:nvPr/>
          </p:nvPicPr>
          <p:blipFill>
            <a:blip r:embed="rId2"/>
            <a:stretch>
              <a:fillRect/>
            </a:stretch>
          </p:blipFill>
          <p:spPr>
            <a:xfrm>
              <a:off x="334445" y="724154"/>
              <a:ext cx="6765780" cy="4053431"/>
            </a:xfrm>
            <a:prstGeom prst="rect">
              <a:avLst/>
            </a:prstGeom>
          </p:spPr>
        </p:pic>
        <p:sp>
          <p:nvSpPr>
            <p:cNvPr id="6" name="Rectangle 5">
              <a:extLst>
                <a:ext uri="{FF2B5EF4-FFF2-40B4-BE49-F238E27FC236}">
                  <a16:creationId xmlns:a16="http://schemas.microsoft.com/office/drawing/2014/main" id="{844CD922-AF32-4239-95DE-01F4A440F125}"/>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D582A524-C09F-4298-B0DF-13678E236619}"/>
              </a:ext>
            </a:extLst>
          </p:cNvPr>
          <p:cNvGrpSpPr/>
          <p:nvPr/>
        </p:nvGrpSpPr>
        <p:grpSpPr>
          <a:xfrm>
            <a:off x="12393474" y="4853241"/>
            <a:ext cx="4293793" cy="2553465"/>
            <a:chOff x="334445" y="625965"/>
            <a:chExt cx="7048261" cy="4191512"/>
          </a:xfrm>
        </p:grpSpPr>
        <p:pic>
          <p:nvPicPr>
            <p:cNvPr id="11" name="Picture 10">
              <a:extLst>
                <a:ext uri="{FF2B5EF4-FFF2-40B4-BE49-F238E27FC236}">
                  <a16:creationId xmlns:a16="http://schemas.microsoft.com/office/drawing/2014/main" id="{64B2F587-254D-46D8-B73E-6C9B1FD81F5E}"/>
                </a:ext>
              </a:extLst>
            </p:cNvPr>
            <p:cNvPicPr>
              <a:picLocks noChangeAspect="1"/>
            </p:cNvPicPr>
            <p:nvPr/>
          </p:nvPicPr>
          <p:blipFill>
            <a:blip r:embed="rId2"/>
            <a:stretch>
              <a:fillRect/>
            </a:stretch>
          </p:blipFill>
          <p:spPr>
            <a:xfrm>
              <a:off x="334445" y="724154"/>
              <a:ext cx="6765780" cy="4053431"/>
            </a:xfrm>
            <a:prstGeom prst="rect">
              <a:avLst/>
            </a:prstGeom>
          </p:spPr>
        </p:pic>
        <p:sp>
          <p:nvSpPr>
            <p:cNvPr id="12" name="Rectangle 11">
              <a:extLst>
                <a:ext uri="{FF2B5EF4-FFF2-40B4-BE49-F238E27FC236}">
                  <a16:creationId xmlns:a16="http://schemas.microsoft.com/office/drawing/2014/main" id="{D0B4A75D-3BE6-4ADD-BC3C-2ECACEAE4ADB}"/>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bject 2">
            <a:extLst>
              <a:ext uri="{FF2B5EF4-FFF2-40B4-BE49-F238E27FC236}">
                <a16:creationId xmlns:a16="http://schemas.microsoft.com/office/drawing/2014/main" id="{2B2A2E2A-4702-4E38-BF40-9EE3D51F825F}"/>
              </a:ext>
            </a:extLst>
          </p:cNvPr>
          <p:cNvSpPr/>
          <p:nvPr/>
        </p:nvSpPr>
        <p:spPr>
          <a:xfrm>
            <a:off x="15483810" y="801477"/>
            <a:ext cx="232166" cy="1160829"/>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40547">
            <a:solidFill>
              <a:srgbClr val="000000"/>
            </a:solidFill>
          </a:ln>
        </p:spPr>
        <p:txBody>
          <a:bodyPr wrap="square" lIns="0" tIns="0" rIns="0" bIns="0" rtlCol="0"/>
          <a:lstStyle/>
          <a:p>
            <a:endParaRPr/>
          </a:p>
        </p:txBody>
      </p:sp>
      <p:grpSp>
        <p:nvGrpSpPr>
          <p:cNvPr id="14" name="Group 13">
            <a:extLst>
              <a:ext uri="{FF2B5EF4-FFF2-40B4-BE49-F238E27FC236}">
                <a16:creationId xmlns:a16="http://schemas.microsoft.com/office/drawing/2014/main" id="{DAD74B4C-4D11-4D25-85EC-FE83FF92ADE3}"/>
              </a:ext>
            </a:extLst>
          </p:cNvPr>
          <p:cNvGrpSpPr/>
          <p:nvPr/>
        </p:nvGrpSpPr>
        <p:grpSpPr>
          <a:xfrm>
            <a:off x="12354010" y="590975"/>
            <a:ext cx="1023049" cy="1421418"/>
            <a:chOff x="4652685" y="1474552"/>
            <a:chExt cx="1023049" cy="1421418"/>
          </a:xfrm>
        </p:grpSpPr>
        <p:sp>
          <p:nvSpPr>
            <p:cNvPr id="15" name="object 4">
              <a:extLst>
                <a:ext uri="{FF2B5EF4-FFF2-40B4-BE49-F238E27FC236}">
                  <a16:creationId xmlns:a16="http://schemas.microsoft.com/office/drawing/2014/main" id="{2DA636CD-2037-4AF9-8E2F-B428F141EBB1}"/>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40664">
              <a:solidFill>
                <a:srgbClr val="000000"/>
              </a:solidFill>
            </a:ln>
          </p:spPr>
          <p:txBody>
            <a:bodyPr wrap="square" lIns="0" tIns="0" rIns="0" bIns="0" rtlCol="0"/>
            <a:lstStyle/>
            <a:p>
              <a:endParaRPr/>
            </a:p>
          </p:txBody>
        </p:sp>
        <p:sp>
          <p:nvSpPr>
            <p:cNvPr id="16" name="object 5">
              <a:extLst>
                <a:ext uri="{FF2B5EF4-FFF2-40B4-BE49-F238E27FC236}">
                  <a16:creationId xmlns:a16="http://schemas.microsoft.com/office/drawing/2014/main" id="{743185F5-AF3E-44AE-801A-C7A72A32493E}"/>
                </a:ext>
              </a:extLst>
            </p:cNvPr>
            <p:cNvSpPr/>
            <p:nvPr/>
          </p:nvSpPr>
          <p:spPr>
            <a:xfrm>
              <a:off x="4652685" y="2337124"/>
              <a:ext cx="813435" cy="0"/>
            </a:xfrm>
            <a:custGeom>
              <a:avLst/>
              <a:gdLst/>
              <a:ahLst/>
              <a:cxnLst/>
              <a:rect l="l" t="t" r="r" b="b"/>
              <a:pathLst>
                <a:path w="813434">
                  <a:moveTo>
                    <a:pt x="0" y="0"/>
                  </a:moveTo>
                  <a:lnTo>
                    <a:pt x="813295" y="0"/>
                  </a:lnTo>
                </a:path>
              </a:pathLst>
            </a:custGeom>
            <a:ln w="40664">
              <a:solidFill>
                <a:srgbClr val="000000"/>
              </a:solidFill>
            </a:ln>
          </p:spPr>
          <p:txBody>
            <a:bodyPr wrap="square" lIns="0" tIns="0" rIns="0" bIns="0" rtlCol="0"/>
            <a:lstStyle/>
            <a:p>
              <a:endParaRPr/>
            </a:p>
          </p:txBody>
        </p:sp>
        <p:sp>
          <p:nvSpPr>
            <p:cNvPr id="17" name="object 6">
              <a:extLst>
                <a:ext uri="{FF2B5EF4-FFF2-40B4-BE49-F238E27FC236}">
                  <a16:creationId xmlns:a16="http://schemas.microsoft.com/office/drawing/2014/main" id="{93E1F3B5-EEBE-4694-B58B-04356F62FB16}"/>
                </a:ext>
              </a:extLst>
            </p:cNvPr>
            <p:cNvSpPr/>
            <p:nvPr/>
          </p:nvSpPr>
          <p:spPr>
            <a:xfrm>
              <a:off x="4856008" y="2133801"/>
              <a:ext cx="407034" cy="0"/>
            </a:xfrm>
            <a:custGeom>
              <a:avLst/>
              <a:gdLst/>
              <a:ahLst/>
              <a:cxnLst/>
              <a:rect l="l" t="t" r="r" b="b"/>
              <a:pathLst>
                <a:path w="407034">
                  <a:moveTo>
                    <a:pt x="0" y="0"/>
                  </a:moveTo>
                  <a:lnTo>
                    <a:pt x="406647" y="0"/>
                  </a:lnTo>
                </a:path>
              </a:pathLst>
            </a:custGeom>
            <a:ln w="40664">
              <a:solidFill>
                <a:srgbClr val="000000"/>
              </a:solidFill>
            </a:ln>
          </p:spPr>
          <p:txBody>
            <a:bodyPr wrap="square" lIns="0" tIns="0" rIns="0" bIns="0" rtlCol="0"/>
            <a:lstStyle/>
            <a:p>
              <a:endParaRPr/>
            </a:p>
          </p:txBody>
        </p:sp>
        <p:sp>
          <p:nvSpPr>
            <p:cNvPr id="18" name="object 7">
              <a:extLst>
                <a:ext uri="{FF2B5EF4-FFF2-40B4-BE49-F238E27FC236}">
                  <a16:creationId xmlns:a16="http://schemas.microsoft.com/office/drawing/2014/main" id="{E9531181-19F7-4829-8BA5-C2F579270D36}"/>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40664">
              <a:solidFill>
                <a:srgbClr val="000000"/>
              </a:solidFill>
            </a:ln>
          </p:spPr>
          <p:txBody>
            <a:bodyPr wrap="square" lIns="0" tIns="0" rIns="0" bIns="0" rtlCol="0"/>
            <a:lstStyle/>
            <a:p>
              <a:endParaRPr/>
            </a:p>
          </p:txBody>
        </p:sp>
        <p:sp>
          <p:nvSpPr>
            <p:cNvPr id="19" name="TextBox 18">
              <a:extLst>
                <a:ext uri="{FF2B5EF4-FFF2-40B4-BE49-F238E27FC236}">
                  <a16:creationId xmlns:a16="http://schemas.microsoft.com/office/drawing/2014/main" id="{E0E4B46E-10B3-47FD-9DD7-535E145E32D0}"/>
                </a:ext>
              </a:extLst>
            </p:cNvPr>
            <p:cNvSpPr txBox="1"/>
            <p:nvPr/>
          </p:nvSpPr>
          <p:spPr>
            <a:xfrm>
              <a:off x="5257328" y="1474552"/>
              <a:ext cx="418406" cy="523220"/>
            </a:xfrm>
            <a:prstGeom prst="rect">
              <a:avLst/>
            </a:prstGeom>
            <a:noFill/>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dirty="0"/>
                <a:t>+</a:t>
              </a:r>
            </a:p>
          </p:txBody>
        </p:sp>
        <p:sp>
          <p:nvSpPr>
            <p:cNvPr id="20" name="TextBox 19">
              <a:extLst>
                <a:ext uri="{FF2B5EF4-FFF2-40B4-BE49-F238E27FC236}">
                  <a16:creationId xmlns:a16="http://schemas.microsoft.com/office/drawing/2014/main" id="{2FBCC871-4221-4363-99A7-22D1B7BBFC43}"/>
                </a:ext>
              </a:extLst>
            </p:cNvPr>
            <p:cNvSpPr txBox="1"/>
            <p:nvPr/>
          </p:nvSpPr>
          <p:spPr>
            <a:xfrm>
              <a:off x="5337265" y="2372750"/>
              <a:ext cx="258532" cy="523220"/>
            </a:xfrm>
            <a:prstGeom prst="rect">
              <a:avLst/>
            </a:prstGeom>
            <a:noFill/>
          </p:spPr>
          <p:txBody>
            <a:bodyPr wrap="square" rtlCol="0">
              <a:spAutoFit/>
            </a:bodyPr>
            <a:lstStyle/>
            <a:p>
              <a:pPr algn="ctr"/>
              <a:r>
                <a:rPr lang="en-US" sz="2800" b="1" dirty="0">
                  <a:latin typeface="Segoe UI Semibold" panose="020B0702040204020203" pitchFamily="34" charset="0"/>
                  <a:cs typeface="Segoe UI Semibold" panose="020B0702040204020203" pitchFamily="34" charset="0"/>
                </a:rPr>
                <a:t>-</a:t>
              </a:r>
            </a:p>
          </p:txBody>
        </p:sp>
      </p:grpSp>
      <p:sp>
        <p:nvSpPr>
          <p:cNvPr id="21" name="Freeform: Shape 20">
            <a:extLst>
              <a:ext uri="{FF2B5EF4-FFF2-40B4-BE49-F238E27FC236}">
                <a16:creationId xmlns:a16="http://schemas.microsoft.com/office/drawing/2014/main" id="{EDD6FBAC-3382-4205-83E0-A48EAC61F616}"/>
              </a:ext>
            </a:extLst>
          </p:cNvPr>
          <p:cNvSpPr/>
          <p:nvPr/>
        </p:nvSpPr>
        <p:spPr>
          <a:xfrm>
            <a:off x="12759027" y="-80134"/>
            <a:ext cx="2837235" cy="91440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40640">
            <a:solidFill>
              <a:srgbClr val="000000"/>
            </a:solidFill>
          </a:ln>
        </p:spPr>
        <p:txBody>
          <a:bodyPr wrap="square" lIns="0" tIns="0" rIns="0" bIns="0" rtlCol="0"/>
          <a:lstStyle/>
          <a:p>
            <a:endParaRPr lang="en-US">
              <a:solidFill>
                <a:schemeClr val="tx1"/>
              </a:solidFill>
            </a:endParaRPr>
          </a:p>
        </p:txBody>
      </p:sp>
      <p:sp>
        <p:nvSpPr>
          <p:cNvPr id="22" name="Freeform: Shape 21">
            <a:extLst>
              <a:ext uri="{FF2B5EF4-FFF2-40B4-BE49-F238E27FC236}">
                <a16:creationId xmlns:a16="http://schemas.microsoft.com/office/drawing/2014/main" id="{000D6923-24CC-44F1-8D35-61FAE7FF2E4E}"/>
              </a:ext>
            </a:extLst>
          </p:cNvPr>
          <p:cNvSpPr/>
          <p:nvPr/>
        </p:nvSpPr>
        <p:spPr>
          <a:xfrm flipV="1">
            <a:off x="12759026" y="1852790"/>
            <a:ext cx="2837235" cy="91440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40640">
            <a:solidFill>
              <a:srgbClr val="000000"/>
            </a:solidFill>
          </a:ln>
        </p:spPr>
        <p:txBody>
          <a:bodyPr wrap="square" lIns="0" tIns="0" rIns="0" bIns="0" rtlCol="0"/>
          <a:lstStyle/>
          <a:p>
            <a:endParaRPr lang="en-US">
              <a:solidFill>
                <a:schemeClr val="tx1"/>
              </a:solidFill>
            </a:endParaRPr>
          </a:p>
        </p:txBody>
      </p:sp>
      <p:sp>
        <p:nvSpPr>
          <p:cNvPr id="23" name="TextBox 22">
            <a:extLst>
              <a:ext uri="{FF2B5EF4-FFF2-40B4-BE49-F238E27FC236}">
                <a16:creationId xmlns:a16="http://schemas.microsoft.com/office/drawing/2014/main" id="{6885F643-255A-4771-932E-3C118E69CA41}"/>
              </a:ext>
            </a:extLst>
          </p:cNvPr>
          <p:cNvSpPr txBox="1"/>
          <p:nvPr/>
        </p:nvSpPr>
        <p:spPr>
          <a:xfrm>
            <a:off x="13249337" y="1177597"/>
            <a:ext cx="1160847" cy="369332"/>
          </a:xfrm>
          <a:prstGeom prst="rect">
            <a:avLst/>
          </a:prstGeom>
          <a:noFill/>
        </p:spPr>
        <p:txBody>
          <a:bodyPr wrap="square" rtlCol="0">
            <a:spAutoFit/>
          </a:bodyPr>
          <a:lstStyle/>
          <a:p>
            <a:r>
              <a:rPr lang="en-US" dirty="0">
                <a:latin typeface="Oswald Light" pitchFamily="2" charset="0"/>
              </a:rPr>
              <a:t>Battery</a:t>
            </a:r>
          </a:p>
        </p:txBody>
      </p:sp>
      <p:sp>
        <p:nvSpPr>
          <p:cNvPr id="24" name="Rectangle 23">
            <a:extLst>
              <a:ext uri="{FF2B5EF4-FFF2-40B4-BE49-F238E27FC236}">
                <a16:creationId xmlns:a16="http://schemas.microsoft.com/office/drawing/2014/main" id="{CBEF0359-E656-4F05-BEE2-C71500171512}"/>
              </a:ext>
            </a:extLst>
          </p:cNvPr>
          <p:cNvSpPr/>
          <p:nvPr/>
        </p:nvSpPr>
        <p:spPr>
          <a:xfrm>
            <a:off x="13892286" y="-131862"/>
            <a:ext cx="659061" cy="229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object 41">
            <a:extLst>
              <a:ext uri="{FF2B5EF4-FFF2-40B4-BE49-F238E27FC236}">
                <a16:creationId xmlns:a16="http://schemas.microsoft.com/office/drawing/2014/main" id="{3302B7CF-23D7-4777-9D67-408F16BDD7F6}"/>
              </a:ext>
            </a:extLst>
          </p:cNvPr>
          <p:cNvGrpSpPr/>
          <p:nvPr/>
        </p:nvGrpSpPr>
        <p:grpSpPr>
          <a:xfrm>
            <a:off x="13579631" y="-370105"/>
            <a:ext cx="1196023" cy="371323"/>
            <a:chOff x="6697051" y="3891763"/>
            <a:chExt cx="721995" cy="224154"/>
          </a:xfrm>
        </p:grpSpPr>
        <p:sp>
          <p:nvSpPr>
            <p:cNvPr id="26" name="object 42">
              <a:extLst>
                <a:ext uri="{FF2B5EF4-FFF2-40B4-BE49-F238E27FC236}">
                  <a16:creationId xmlns:a16="http://schemas.microsoft.com/office/drawing/2014/main" id="{29D9CE2E-7490-42DE-BE45-5FAC56A485A0}"/>
                </a:ext>
              </a:extLst>
            </p:cNvPr>
            <p:cNvSpPr/>
            <p:nvPr/>
          </p:nvSpPr>
          <p:spPr>
            <a:xfrm>
              <a:off x="7256176" y="4064601"/>
              <a:ext cx="163195" cy="0"/>
            </a:xfrm>
            <a:custGeom>
              <a:avLst/>
              <a:gdLst/>
              <a:ahLst/>
              <a:cxnLst/>
              <a:rect l="l" t="t" r="r" b="b"/>
              <a:pathLst>
                <a:path w="163195">
                  <a:moveTo>
                    <a:pt x="0" y="0"/>
                  </a:moveTo>
                  <a:lnTo>
                    <a:pt x="162670" y="0"/>
                  </a:lnTo>
                </a:path>
              </a:pathLst>
            </a:custGeom>
            <a:ln w="38100">
              <a:solidFill>
                <a:srgbClr val="000000"/>
              </a:solidFill>
            </a:ln>
          </p:spPr>
          <p:txBody>
            <a:bodyPr wrap="square" lIns="0" tIns="0" rIns="0" bIns="0" rtlCol="0"/>
            <a:lstStyle/>
            <a:p>
              <a:endParaRPr/>
            </a:p>
          </p:txBody>
        </p:sp>
        <p:sp>
          <p:nvSpPr>
            <p:cNvPr id="27" name="object 43">
              <a:extLst>
                <a:ext uri="{FF2B5EF4-FFF2-40B4-BE49-F238E27FC236}">
                  <a16:creationId xmlns:a16="http://schemas.microsoft.com/office/drawing/2014/main" id="{D830ABA9-CA21-40E6-B42E-8BE261B25ECA}"/>
                </a:ext>
              </a:extLst>
            </p:cNvPr>
            <p:cNvSpPr/>
            <p:nvPr/>
          </p:nvSpPr>
          <p:spPr>
            <a:xfrm>
              <a:off x="7174872" y="4023949"/>
              <a:ext cx="81915" cy="81915"/>
            </a:xfrm>
            <a:custGeom>
              <a:avLst/>
              <a:gdLst/>
              <a:ahLst/>
              <a:cxnLst/>
              <a:rect l="l" t="t" r="r" b="b"/>
              <a:pathLst>
                <a:path w="81915" h="81914">
                  <a:moveTo>
                    <a:pt x="0" y="40652"/>
                  </a:moveTo>
                  <a:lnTo>
                    <a:pt x="3195" y="56471"/>
                  </a:lnTo>
                  <a:lnTo>
                    <a:pt x="11910" y="69393"/>
                  </a:lnTo>
                  <a:lnTo>
                    <a:pt x="24832" y="78108"/>
                  </a:lnTo>
                  <a:lnTo>
                    <a:pt x="40651" y="81304"/>
                  </a:lnTo>
                  <a:lnTo>
                    <a:pt x="56471" y="78108"/>
                  </a:lnTo>
                  <a:lnTo>
                    <a:pt x="69393" y="69393"/>
                  </a:lnTo>
                  <a:lnTo>
                    <a:pt x="78107" y="56471"/>
                  </a:lnTo>
                  <a:lnTo>
                    <a:pt x="81303" y="40652"/>
                  </a:lnTo>
                  <a:lnTo>
                    <a:pt x="78107" y="24832"/>
                  </a:lnTo>
                  <a:lnTo>
                    <a:pt x="69393" y="11910"/>
                  </a:lnTo>
                  <a:lnTo>
                    <a:pt x="56471" y="3195"/>
                  </a:lnTo>
                  <a:lnTo>
                    <a:pt x="40651" y="0"/>
                  </a:lnTo>
                  <a:lnTo>
                    <a:pt x="24832" y="3195"/>
                  </a:lnTo>
                  <a:lnTo>
                    <a:pt x="11910" y="11910"/>
                  </a:lnTo>
                  <a:lnTo>
                    <a:pt x="3195" y="24832"/>
                  </a:lnTo>
                  <a:lnTo>
                    <a:pt x="0" y="40652"/>
                  </a:lnTo>
                  <a:close/>
                </a:path>
              </a:pathLst>
            </a:custGeom>
            <a:ln w="38100">
              <a:solidFill>
                <a:srgbClr val="000000"/>
              </a:solidFill>
            </a:ln>
          </p:spPr>
          <p:txBody>
            <a:bodyPr wrap="square" lIns="0" tIns="0" rIns="0" bIns="0" rtlCol="0"/>
            <a:lstStyle/>
            <a:p>
              <a:endParaRPr/>
            </a:p>
          </p:txBody>
        </p:sp>
        <p:sp>
          <p:nvSpPr>
            <p:cNvPr id="28" name="object 44">
              <a:extLst>
                <a:ext uri="{FF2B5EF4-FFF2-40B4-BE49-F238E27FC236}">
                  <a16:creationId xmlns:a16="http://schemas.microsoft.com/office/drawing/2014/main" id="{9B2E895E-204F-43F3-BF0B-F69D06F5A606}"/>
                </a:ext>
              </a:extLst>
            </p:cNvPr>
            <p:cNvSpPr/>
            <p:nvPr/>
          </p:nvSpPr>
          <p:spPr>
            <a:xfrm>
              <a:off x="6707217" y="3901929"/>
              <a:ext cx="467995" cy="163195"/>
            </a:xfrm>
            <a:custGeom>
              <a:avLst/>
              <a:gdLst/>
              <a:ahLst/>
              <a:cxnLst/>
              <a:rect l="l" t="t" r="r" b="b"/>
              <a:pathLst>
                <a:path w="467995" h="163195">
                  <a:moveTo>
                    <a:pt x="0" y="162671"/>
                  </a:moveTo>
                  <a:lnTo>
                    <a:pt x="203322" y="162671"/>
                  </a:lnTo>
                  <a:lnTo>
                    <a:pt x="467654" y="0"/>
                  </a:lnTo>
                </a:path>
              </a:pathLst>
            </a:custGeom>
            <a:ln w="38100">
              <a:solidFill>
                <a:srgbClr val="000000"/>
              </a:solidFill>
            </a:ln>
          </p:spPr>
          <p:txBody>
            <a:bodyPr wrap="square" lIns="0" tIns="0" rIns="0" bIns="0" rtlCol="0"/>
            <a:lstStyle/>
            <a:p>
              <a:endParaRPr/>
            </a:p>
          </p:txBody>
        </p:sp>
      </p:grpSp>
      <p:sp>
        <p:nvSpPr>
          <p:cNvPr id="39" name="TextBox 38">
            <a:extLst>
              <a:ext uri="{FF2B5EF4-FFF2-40B4-BE49-F238E27FC236}">
                <a16:creationId xmlns:a16="http://schemas.microsoft.com/office/drawing/2014/main" id="{2A460102-EF0D-4129-87FC-FDE611A55E0E}"/>
              </a:ext>
            </a:extLst>
          </p:cNvPr>
          <p:cNvSpPr txBox="1"/>
          <p:nvPr/>
        </p:nvSpPr>
        <p:spPr>
          <a:xfrm>
            <a:off x="14695977" y="1167322"/>
            <a:ext cx="1160847" cy="369332"/>
          </a:xfrm>
          <a:prstGeom prst="rect">
            <a:avLst/>
          </a:prstGeom>
          <a:noFill/>
        </p:spPr>
        <p:txBody>
          <a:bodyPr wrap="square" rtlCol="0">
            <a:spAutoFit/>
          </a:bodyPr>
          <a:lstStyle/>
          <a:p>
            <a:r>
              <a:rPr lang="en-US" dirty="0">
                <a:latin typeface="Oswald Light" pitchFamily="2" charset="0"/>
              </a:rPr>
              <a:t>Resistor</a:t>
            </a:r>
          </a:p>
        </p:txBody>
      </p:sp>
      <p:sp>
        <p:nvSpPr>
          <p:cNvPr id="40" name="TextBox 39">
            <a:extLst>
              <a:ext uri="{FF2B5EF4-FFF2-40B4-BE49-F238E27FC236}">
                <a16:creationId xmlns:a16="http://schemas.microsoft.com/office/drawing/2014/main" id="{4F4CE963-70A1-48A7-9771-ED67D119123D}"/>
              </a:ext>
            </a:extLst>
          </p:cNvPr>
          <p:cNvSpPr txBox="1"/>
          <p:nvPr/>
        </p:nvSpPr>
        <p:spPr>
          <a:xfrm>
            <a:off x="15688451" y="1159587"/>
            <a:ext cx="116084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R </a:t>
            </a:r>
            <a:r>
              <a:rPr lang="en-US" dirty="0">
                <a:latin typeface="Times New Roman" panose="02020603050405020304" pitchFamily="18" charset="0"/>
                <a:cs typeface="Times New Roman" panose="02020603050405020304" pitchFamily="18" charset="0"/>
              </a:rPr>
              <a:t>= 470</a:t>
            </a:r>
            <a:r>
              <a:rPr lang="el-GR" dirty="0">
                <a:latin typeface="Times New Roman" panose="02020603050405020304" pitchFamily="18" charset="0"/>
                <a:cs typeface="Times New Roman" panose="02020603050405020304" pitchFamily="18" charset="0"/>
              </a:rPr>
              <a:t>Ω</a:t>
            </a:r>
            <a:endParaRPr lang="en-US" i="1"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F2DAB832-C7AB-4B73-A187-ED1D08275FF3}"/>
              </a:ext>
            </a:extLst>
          </p:cNvPr>
          <p:cNvSpPr txBox="1"/>
          <p:nvPr/>
        </p:nvSpPr>
        <p:spPr>
          <a:xfrm>
            <a:off x="13668777" y="-852305"/>
            <a:ext cx="1160847" cy="369332"/>
          </a:xfrm>
          <a:prstGeom prst="rect">
            <a:avLst/>
          </a:prstGeom>
          <a:noFill/>
        </p:spPr>
        <p:txBody>
          <a:bodyPr wrap="square" rtlCol="0">
            <a:spAutoFit/>
          </a:bodyPr>
          <a:lstStyle/>
          <a:p>
            <a:pPr algn="ctr"/>
            <a:r>
              <a:rPr lang="en-US" dirty="0">
                <a:latin typeface="Oswald Light" pitchFamily="2" charset="0"/>
              </a:rPr>
              <a:t>Switch</a:t>
            </a:r>
          </a:p>
        </p:txBody>
      </p:sp>
      <p:grpSp>
        <p:nvGrpSpPr>
          <p:cNvPr id="42" name="Group 41">
            <a:extLst>
              <a:ext uri="{FF2B5EF4-FFF2-40B4-BE49-F238E27FC236}">
                <a16:creationId xmlns:a16="http://schemas.microsoft.com/office/drawing/2014/main" id="{0C365EC0-82B8-4DF7-B1AC-5272782FADC5}"/>
              </a:ext>
            </a:extLst>
          </p:cNvPr>
          <p:cNvGrpSpPr/>
          <p:nvPr/>
        </p:nvGrpSpPr>
        <p:grpSpPr>
          <a:xfrm>
            <a:off x="6274054" y="1465402"/>
            <a:ext cx="5761554" cy="3426324"/>
            <a:chOff x="334445" y="625965"/>
            <a:chExt cx="7048261" cy="4191512"/>
          </a:xfrm>
        </p:grpSpPr>
        <p:pic>
          <p:nvPicPr>
            <p:cNvPr id="43" name="Picture 42">
              <a:extLst>
                <a:ext uri="{FF2B5EF4-FFF2-40B4-BE49-F238E27FC236}">
                  <a16:creationId xmlns:a16="http://schemas.microsoft.com/office/drawing/2014/main" id="{84730DAB-CAD6-4147-9C0A-760EA48CCAF6}"/>
                </a:ext>
              </a:extLst>
            </p:cNvPr>
            <p:cNvPicPr>
              <a:picLocks noChangeAspect="1"/>
            </p:cNvPicPr>
            <p:nvPr/>
          </p:nvPicPr>
          <p:blipFill>
            <a:blip r:embed="rId2"/>
            <a:stretch>
              <a:fillRect/>
            </a:stretch>
          </p:blipFill>
          <p:spPr>
            <a:xfrm>
              <a:off x="334445" y="724154"/>
              <a:ext cx="6765780" cy="4053431"/>
            </a:xfrm>
            <a:prstGeom prst="rect">
              <a:avLst/>
            </a:prstGeom>
          </p:spPr>
        </p:pic>
        <p:sp>
          <p:nvSpPr>
            <p:cNvPr id="44" name="Rectangle 43">
              <a:extLst>
                <a:ext uri="{FF2B5EF4-FFF2-40B4-BE49-F238E27FC236}">
                  <a16:creationId xmlns:a16="http://schemas.microsoft.com/office/drawing/2014/main" id="{49DEE4BA-1984-4788-A691-1C3CC61E9072}"/>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CFBAB882-2C42-4B5A-B3FE-90FFA7DF9757}"/>
              </a:ext>
            </a:extLst>
          </p:cNvPr>
          <p:cNvSpPr/>
          <p:nvPr/>
        </p:nvSpPr>
        <p:spPr>
          <a:xfrm>
            <a:off x="6196282" y="1709937"/>
            <a:ext cx="5598183" cy="308299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C3B1B627-3134-4E63-9E44-1078004F5D3D}"/>
              </a:ext>
            </a:extLst>
          </p:cNvPr>
          <p:cNvGrpSpPr/>
          <p:nvPr/>
        </p:nvGrpSpPr>
        <p:grpSpPr>
          <a:xfrm rot="16200000" flipV="1">
            <a:off x="9869737" y="2515392"/>
            <a:ext cx="251565" cy="225385"/>
            <a:chOff x="9742256" y="1873731"/>
            <a:chExt cx="1024052" cy="917482"/>
          </a:xfrm>
        </p:grpSpPr>
        <p:grpSp>
          <p:nvGrpSpPr>
            <p:cNvPr id="33" name="Group 32">
              <a:extLst>
                <a:ext uri="{FF2B5EF4-FFF2-40B4-BE49-F238E27FC236}">
                  <a16:creationId xmlns:a16="http://schemas.microsoft.com/office/drawing/2014/main" id="{A723E43F-4D81-4FB6-9236-5575E0C47014}"/>
                </a:ext>
              </a:extLst>
            </p:cNvPr>
            <p:cNvGrpSpPr/>
            <p:nvPr/>
          </p:nvGrpSpPr>
          <p:grpSpPr>
            <a:xfrm rot="5400000">
              <a:off x="9643008" y="1972979"/>
              <a:ext cx="917482" cy="718985"/>
              <a:chOff x="2821129" y="3051924"/>
              <a:chExt cx="1967535" cy="1541858"/>
            </a:xfrm>
          </p:grpSpPr>
          <p:sp>
            <p:nvSpPr>
              <p:cNvPr id="37" name="object 3">
                <a:extLst>
                  <a:ext uri="{FF2B5EF4-FFF2-40B4-BE49-F238E27FC236}">
                    <a16:creationId xmlns:a16="http://schemas.microsoft.com/office/drawing/2014/main" id="{16F3D2A0-E06C-4C6E-98F4-8FB0D9215762}"/>
                  </a:ext>
                </a:extLst>
              </p:cNvPr>
              <p:cNvSpPr/>
              <p:nvPr/>
            </p:nvSpPr>
            <p:spPr>
              <a:xfrm>
                <a:off x="2821129" y="3844871"/>
                <a:ext cx="420760" cy="0"/>
              </a:xfrm>
              <a:custGeom>
                <a:avLst/>
                <a:gdLst>
                  <a:gd name="connsiteX0" fmla="*/ 0 w 4819"/>
                  <a:gd name="connsiteY0" fmla="*/ 0 h 0"/>
                  <a:gd name="connsiteX1" fmla="*/ 4819 w 4819"/>
                  <a:gd name="connsiteY1" fmla="*/ 0 h 0"/>
                </a:gdLst>
                <a:ahLst/>
                <a:cxnLst>
                  <a:cxn ang="0">
                    <a:pos x="connsiteX0" y="connsiteY0"/>
                  </a:cxn>
                  <a:cxn ang="0">
                    <a:pos x="connsiteX1" y="connsiteY1"/>
                  </a:cxn>
                </a:cxnLst>
                <a:rect l="l" t="t" r="r" b="b"/>
                <a:pathLst>
                  <a:path w="4819">
                    <a:moveTo>
                      <a:pt x="0" y="0"/>
                    </a:moveTo>
                    <a:lnTo>
                      <a:pt x="4819" y="0"/>
                    </a:lnTo>
                  </a:path>
                </a:pathLst>
              </a:custGeom>
              <a:ln w="12700">
                <a:solidFill>
                  <a:srgbClr val="000000"/>
                </a:solidFill>
              </a:ln>
            </p:spPr>
            <p:txBody>
              <a:bodyPr wrap="square" lIns="0" tIns="0" rIns="0" bIns="0" rtlCol="0"/>
              <a:lstStyle/>
              <a:p>
                <a:endParaRPr/>
              </a:p>
            </p:txBody>
          </p:sp>
          <p:sp>
            <p:nvSpPr>
              <p:cNvPr id="38" name="object 4">
                <a:extLst>
                  <a:ext uri="{FF2B5EF4-FFF2-40B4-BE49-F238E27FC236}">
                    <a16:creationId xmlns:a16="http://schemas.microsoft.com/office/drawing/2014/main" id="{73EE5504-096E-4D53-89DC-5080F76468AF}"/>
                  </a:ext>
                </a:extLst>
              </p:cNvPr>
              <p:cNvSpPr/>
              <p:nvPr/>
            </p:nvSpPr>
            <p:spPr>
              <a:xfrm>
                <a:off x="3241883" y="3051924"/>
                <a:ext cx="1546781" cy="1541858"/>
              </a:xfrm>
              <a:custGeom>
                <a:avLst/>
                <a:gdLst>
                  <a:gd name="connsiteX0" fmla="*/ 1064120 w 1546779"/>
                  <a:gd name="connsiteY0" fmla="*/ 0 h 1541857"/>
                  <a:gd name="connsiteX1" fmla="*/ 1064120 w 1546779"/>
                  <a:gd name="connsiteY1" fmla="*/ 1541856 h 1541857"/>
                  <a:gd name="connsiteX0" fmla="*/ 1049337 w 1546779"/>
                  <a:gd name="connsiteY0" fmla="*/ 792949 h 1541857"/>
                  <a:gd name="connsiteX1" fmla="*/ 1546779 w 1546779"/>
                  <a:gd name="connsiteY1" fmla="*/ 792950 h 1541857"/>
                  <a:gd name="connsiteX0" fmla="*/ 0 w 1546779"/>
                  <a:gd name="connsiteY0" fmla="*/ 175310 h 1541857"/>
                  <a:gd name="connsiteX1" fmla="*/ 0 w 1546779"/>
                  <a:gd name="connsiteY1" fmla="*/ 1410639 h 1541857"/>
                  <a:gd name="connsiteX2" fmla="*/ 1049337 w 1546779"/>
                  <a:gd name="connsiteY2" fmla="*/ 792949 h 1541857"/>
                  <a:gd name="connsiteX3" fmla="*/ 0 w 1546779"/>
                  <a:gd name="connsiteY3" fmla="*/ 175310 h 1541857"/>
                </a:gdLst>
                <a:ahLst/>
                <a:cxnLst>
                  <a:cxn ang="0">
                    <a:pos x="connsiteX0" y="connsiteY0"/>
                  </a:cxn>
                  <a:cxn ang="0">
                    <a:pos x="connsiteX1" y="connsiteY1"/>
                  </a:cxn>
                  <a:cxn ang="0">
                    <a:pos x="connsiteX2" y="connsiteY2"/>
                  </a:cxn>
                  <a:cxn ang="0">
                    <a:pos x="connsiteX3" y="connsiteY3"/>
                  </a:cxn>
                </a:cxnLst>
                <a:rect l="l" t="t" r="r" b="b"/>
                <a:pathLst>
                  <a:path w="1546779" h="1541857">
                    <a:moveTo>
                      <a:pt x="1064120" y="0"/>
                    </a:moveTo>
                    <a:lnTo>
                      <a:pt x="1064120" y="1541856"/>
                    </a:lnTo>
                  </a:path>
                  <a:path w="1546779" h="1541857">
                    <a:moveTo>
                      <a:pt x="1049337" y="792949"/>
                    </a:moveTo>
                    <a:lnTo>
                      <a:pt x="1546779" y="792950"/>
                    </a:lnTo>
                  </a:path>
                  <a:path w="1546779" h="1541857">
                    <a:moveTo>
                      <a:pt x="0" y="175310"/>
                    </a:moveTo>
                    <a:lnTo>
                      <a:pt x="0" y="1410639"/>
                    </a:lnTo>
                    <a:lnTo>
                      <a:pt x="1049337" y="792949"/>
                    </a:lnTo>
                    <a:lnTo>
                      <a:pt x="0" y="175310"/>
                    </a:lnTo>
                    <a:close/>
                  </a:path>
                </a:pathLst>
              </a:custGeom>
              <a:ln w="12700">
                <a:solidFill>
                  <a:srgbClr val="000000"/>
                </a:solidFill>
              </a:ln>
            </p:spPr>
            <p:txBody>
              <a:bodyPr wrap="square" lIns="0" tIns="0" rIns="0" bIns="0" rtlCol="0"/>
              <a:lstStyle/>
              <a:p>
                <a:endParaRPr/>
              </a:p>
            </p:txBody>
          </p:sp>
        </p:grpSp>
        <p:grpSp>
          <p:nvGrpSpPr>
            <p:cNvPr id="34" name="Group 33">
              <a:extLst>
                <a:ext uri="{FF2B5EF4-FFF2-40B4-BE49-F238E27FC236}">
                  <a16:creationId xmlns:a16="http://schemas.microsoft.com/office/drawing/2014/main" id="{06E39A64-D711-4EA6-AE15-8C2E85843AC4}"/>
                </a:ext>
              </a:extLst>
            </p:cNvPr>
            <p:cNvGrpSpPr/>
            <p:nvPr/>
          </p:nvGrpSpPr>
          <p:grpSpPr>
            <a:xfrm flipH="1">
              <a:off x="10294899" y="2269256"/>
              <a:ext cx="471409" cy="161405"/>
              <a:chOff x="10297260" y="5578932"/>
              <a:chExt cx="268199" cy="91828"/>
            </a:xfrm>
          </p:grpSpPr>
          <p:cxnSp>
            <p:nvCxnSpPr>
              <p:cNvPr id="35" name="Straight Arrow Connector 34">
                <a:extLst>
                  <a:ext uri="{FF2B5EF4-FFF2-40B4-BE49-F238E27FC236}">
                    <a16:creationId xmlns:a16="http://schemas.microsoft.com/office/drawing/2014/main" id="{0B5659F4-D159-4BDA-8429-98A898AFF4B5}"/>
                  </a:ext>
                </a:extLst>
              </p:cNvPr>
              <p:cNvCxnSpPr>
                <a:cxnSpLocks/>
              </p:cNvCxnSpPr>
              <p:nvPr/>
            </p:nvCxnSpPr>
            <p:spPr>
              <a:xfrm rot="18900000" flipH="1">
                <a:off x="10332446" y="5670760"/>
                <a:ext cx="233013" cy="0"/>
              </a:xfrm>
              <a:prstGeom prst="straightConnector1">
                <a:avLst/>
              </a:prstGeom>
              <a:noFill/>
              <a:ln w="127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5D0CAC-A595-4B46-8492-1B28B03C9886}"/>
                  </a:ext>
                </a:extLst>
              </p:cNvPr>
              <p:cNvCxnSpPr>
                <a:cxnSpLocks/>
              </p:cNvCxnSpPr>
              <p:nvPr/>
            </p:nvCxnSpPr>
            <p:spPr>
              <a:xfrm rot="18900000" flipH="1">
                <a:off x="10297260" y="5578932"/>
                <a:ext cx="233011" cy="0"/>
              </a:xfrm>
              <a:prstGeom prst="straightConnector1">
                <a:avLst/>
              </a:prstGeom>
              <a:noFill/>
              <a:ln w="127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sp>
        <p:nvSpPr>
          <p:cNvPr id="51" name="Freeform: Shape 50">
            <a:extLst>
              <a:ext uri="{FF2B5EF4-FFF2-40B4-BE49-F238E27FC236}">
                <a16:creationId xmlns:a16="http://schemas.microsoft.com/office/drawing/2014/main" id="{7D366654-34E6-41A7-A29B-71FC5108CEC7}"/>
              </a:ext>
            </a:extLst>
          </p:cNvPr>
          <p:cNvSpPr/>
          <p:nvPr/>
        </p:nvSpPr>
        <p:spPr>
          <a:xfrm>
            <a:off x="8341386" y="2279864"/>
            <a:ext cx="1594276" cy="905195"/>
          </a:xfrm>
          <a:custGeom>
            <a:avLst/>
            <a:gdLst>
              <a:gd name="connsiteX0" fmla="*/ 1681514 w 1788910"/>
              <a:gd name="connsiteY0" fmla="*/ 472542 h 948153"/>
              <a:gd name="connsiteX1" fmla="*/ 1788910 w 1788910"/>
              <a:gd name="connsiteY1" fmla="*/ 948153 h 948153"/>
              <a:gd name="connsiteX2" fmla="*/ 1399216 w 1788910"/>
              <a:gd name="connsiteY2" fmla="*/ 948153 h 948153"/>
              <a:gd name="connsiteX3" fmla="*/ 1399216 w 1788910"/>
              <a:gd name="connsiteY3" fmla="*/ 42958 h 948153"/>
              <a:gd name="connsiteX4" fmla="*/ 429584 w 1788910"/>
              <a:gd name="connsiteY4" fmla="*/ 42958 h 948153"/>
              <a:gd name="connsiteX5" fmla="*/ 248545 w 1788910"/>
              <a:gd name="connsiteY5" fmla="*/ 6137 h 948153"/>
              <a:gd name="connsiteX6" fmla="*/ 0 w 1788910"/>
              <a:gd name="connsiteY6" fmla="*/ 0 h 948153"/>
              <a:gd name="connsiteX0" fmla="*/ 1746995 w 1788910"/>
              <a:gd name="connsiteY0" fmla="*/ 430447 h 948153"/>
              <a:gd name="connsiteX1" fmla="*/ 1788910 w 1788910"/>
              <a:gd name="connsiteY1" fmla="*/ 948153 h 948153"/>
              <a:gd name="connsiteX2" fmla="*/ 1399216 w 1788910"/>
              <a:gd name="connsiteY2" fmla="*/ 948153 h 948153"/>
              <a:gd name="connsiteX3" fmla="*/ 1399216 w 1788910"/>
              <a:gd name="connsiteY3" fmla="*/ 42958 h 948153"/>
              <a:gd name="connsiteX4" fmla="*/ 429584 w 1788910"/>
              <a:gd name="connsiteY4" fmla="*/ 42958 h 948153"/>
              <a:gd name="connsiteX5" fmla="*/ 248545 w 1788910"/>
              <a:gd name="connsiteY5" fmla="*/ 6137 h 948153"/>
              <a:gd name="connsiteX6" fmla="*/ 0 w 1788910"/>
              <a:gd name="connsiteY6" fmla="*/ 0 h 948153"/>
              <a:gd name="connsiteX0" fmla="*/ 1498450 w 1540365"/>
              <a:gd name="connsiteY0" fmla="*/ 424310 h 942016"/>
              <a:gd name="connsiteX1" fmla="*/ 1540365 w 1540365"/>
              <a:gd name="connsiteY1" fmla="*/ 942016 h 942016"/>
              <a:gd name="connsiteX2" fmla="*/ 1150671 w 1540365"/>
              <a:gd name="connsiteY2" fmla="*/ 942016 h 942016"/>
              <a:gd name="connsiteX3" fmla="*/ 1150671 w 1540365"/>
              <a:gd name="connsiteY3" fmla="*/ 36821 h 942016"/>
              <a:gd name="connsiteX4" fmla="*/ 181039 w 1540365"/>
              <a:gd name="connsiteY4" fmla="*/ 36821 h 942016"/>
              <a:gd name="connsiteX5" fmla="*/ 0 w 1540365"/>
              <a:gd name="connsiteY5" fmla="*/ 0 h 942016"/>
              <a:gd name="connsiteX6" fmla="*/ 11885 w 1540365"/>
              <a:gd name="connsiteY6" fmla="*/ 769366 h 942016"/>
              <a:gd name="connsiteX0" fmla="*/ 1486565 w 1528480"/>
              <a:gd name="connsiteY0" fmla="*/ 387489 h 905195"/>
              <a:gd name="connsiteX1" fmla="*/ 1528480 w 1528480"/>
              <a:gd name="connsiteY1" fmla="*/ 905195 h 905195"/>
              <a:gd name="connsiteX2" fmla="*/ 1138786 w 1528480"/>
              <a:gd name="connsiteY2" fmla="*/ 905195 h 905195"/>
              <a:gd name="connsiteX3" fmla="*/ 1138786 w 1528480"/>
              <a:gd name="connsiteY3" fmla="*/ 0 h 905195"/>
              <a:gd name="connsiteX4" fmla="*/ 169154 w 1528480"/>
              <a:gd name="connsiteY4" fmla="*/ 0 h 905195"/>
              <a:gd name="connsiteX5" fmla="*/ 173310 w 1528480"/>
              <a:gd name="connsiteY5" fmla="*/ 715533 h 905195"/>
              <a:gd name="connsiteX6" fmla="*/ 0 w 1528480"/>
              <a:gd name="connsiteY6" fmla="*/ 732545 h 905195"/>
              <a:gd name="connsiteX0" fmla="*/ 1764358 w 1806273"/>
              <a:gd name="connsiteY0" fmla="*/ 387489 h 905195"/>
              <a:gd name="connsiteX1" fmla="*/ 1806273 w 1806273"/>
              <a:gd name="connsiteY1" fmla="*/ 905195 h 905195"/>
              <a:gd name="connsiteX2" fmla="*/ 1416579 w 1806273"/>
              <a:gd name="connsiteY2" fmla="*/ 905195 h 905195"/>
              <a:gd name="connsiteX3" fmla="*/ 1416579 w 1806273"/>
              <a:gd name="connsiteY3" fmla="*/ 0 h 905195"/>
              <a:gd name="connsiteX4" fmla="*/ 446947 w 1806273"/>
              <a:gd name="connsiteY4" fmla="*/ 0 h 905195"/>
              <a:gd name="connsiteX5" fmla="*/ 451103 w 1806273"/>
              <a:gd name="connsiteY5" fmla="*/ 715533 h 905195"/>
              <a:gd name="connsiteX6" fmla="*/ 0 w 1806273"/>
              <a:gd name="connsiteY6" fmla="*/ 703608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5" fmla="*/ 4156 w 1359326"/>
              <a:gd name="connsiteY5" fmla="*/ 715533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5" fmla="*/ 4156 w 1359326"/>
              <a:gd name="connsiteY5" fmla="*/ 715533 h 905195"/>
              <a:gd name="connsiteX0" fmla="*/ 1492670 w 1534585"/>
              <a:gd name="connsiteY0" fmla="*/ 387489 h 905195"/>
              <a:gd name="connsiteX1" fmla="*/ 1534585 w 1534585"/>
              <a:gd name="connsiteY1" fmla="*/ 905195 h 905195"/>
              <a:gd name="connsiteX2" fmla="*/ 1144891 w 1534585"/>
              <a:gd name="connsiteY2" fmla="*/ 905195 h 905195"/>
              <a:gd name="connsiteX3" fmla="*/ 1144891 w 1534585"/>
              <a:gd name="connsiteY3" fmla="*/ 0 h 905195"/>
              <a:gd name="connsiteX4" fmla="*/ 175259 w 1534585"/>
              <a:gd name="connsiteY4" fmla="*/ 0 h 905195"/>
              <a:gd name="connsiteX5" fmla="*/ 8 w 1534585"/>
              <a:gd name="connsiteY5" fmla="*/ 530338 h 905195"/>
              <a:gd name="connsiteX0" fmla="*/ 1492670 w 1534585"/>
              <a:gd name="connsiteY0" fmla="*/ 387489 h 905195"/>
              <a:gd name="connsiteX1" fmla="*/ 1534585 w 1534585"/>
              <a:gd name="connsiteY1" fmla="*/ 905195 h 905195"/>
              <a:gd name="connsiteX2" fmla="*/ 1144891 w 1534585"/>
              <a:gd name="connsiteY2" fmla="*/ 905195 h 905195"/>
              <a:gd name="connsiteX3" fmla="*/ 1144891 w 1534585"/>
              <a:gd name="connsiteY3" fmla="*/ 0 h 905195"/>
              <a:gd name="connsiteX4" fmla="*/ 175259 w 1534585"/>
              <a:gd name="connsiteY4" fmla="*/ 0 h 905195"/>
              <a:gd name="connsiteX5" fmla="*/ 8 w 1534585"/>
              <a:gd name="connsiteY5" fmla="*/ 530338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462503 w 1504418"/>
              <a:gd name="connsiteY0" fmla="*/ 387489 h 905195"/>
              <a:gd name="connsiteX1" fmla="*/ 1504418 w 1504418"/>
              <a:gd name="connsiteY1" fmla="*/ 905195 h 905195"/>
              <a:gd name="connsiteX2" fmla="*/ 1114724 w 1504418"/>
              <a:gd name="connsiteY2" fmla="*/ 905195 h 905195"/>
              <a:gd name="connsiteX3" fmla="*/ 1114724 w 1504418"/>
              <a:gd name="connsiteY3" fmla="*/ 0 h 905195"/>
              <a:gd name="connsiteX4" fmla="*/ 145092 w 1504418"/>
              <a:gd name="connsiteY4" fmla="*/ 0 h 905195"/>
              <a:gd name="connsiteX5" fmla="*/ 10 w 1504418"/>
              <a:gd name="connsiteY5" fmla="*/ 376197 h 905195"/>
              <a:gd name="connsiteX0" fmla="*/ 1462493 w 1504408"/>
              <a:gd name="connsiteY0" fmla="*/ 387489 h 905195"/>
              <a:gd name="connsiteX1" fmla="*/ 1504408 w 1504408"/>
              <a:gd name="connsiteY1" fmla="*/ 905195 h 905195"/>
              <a:gd name="connsiteX2" fmla="*/ 1114714 w 1504408"/>
              <a:gd name="connsiteY2" fmla="*/ 905195 h 905195"/>
              <a:gd name="connsiteX3" fmla="*/ 1114714 w 1504408"/>
              <a:gd name="connsiteY3" fmla="*/ 0 h 905195"/>
              <a:gd name="connsiteX4" fmla="*/ 145082 w 1504408"/>
              <a:gd name="connsiteY4" fmla="*/ 0 h 905195"/>
              <a:gd name="connsiteX5" fmla="*/ 0 w 1504408"/>
              <a:gd name="connsiteY5" fmla="*/ 376197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0 w 1581576"/>
              <a:gd name="connsiteY4" fmla="*/ 6350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205714 w 1581576"/>
              <a:gd name="connsiteY4" fmla="*/ 54819 h 905195"/>
              <a:gd name="connsiteX5" fmla="*/ 0 w 1581576"/>
              <a:gd name="connsiteY5" fmla="*/ 6350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220531 w 1581576"/>
              <a:gd name="connsiteY4" fmla="*/ 6136 h 905195"/>
              <a:gd name="connsiteX5" fmla="*/ 0 w 1581576"/>
              <a:gd name="connsiteY5" fmla="*/ 63500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33231 w 1594276"/>
              <a:gd name="connsiteY4" fmla="*/ 6136 h 905195"/>
              <a:gd name="connsiteX5" fmla="*/ 0 w 1594276"/>
              <a:gd name="connsiteY5"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0 w 1594276"/>
              <a:gd name="connsiteY5"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231114 w 1594276"/>
              <a:gd name="connsiteY5" fmla="*/ 14603 h 905195"/>
              <a:gd name="connsiteX6" fmla="*/ 0 w 1594276"/>
              <a:gd name="connsiteY6"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296730 w 1594276"/>
              <a:gd name="connsiteY5" fmla="*/ 65403 h 905195"/>
              <a:gd name="connsiteX6" fmla="*/ 0 w 1594276"/>
              <a:gd name="connsiteY6" fmla="*/ 59266 h 90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276" h="905195">
                <a:moveTo>
                  <a:pt x="1552361" y="387489"/>
                </a:moveTo>
                <a:lnTo>
                  <a:pt x="1594276" y="905195"/>
                </a:lnTo>
                <a:lnTo>
                  <a:pt x="1204582" y="905195"/>
                </a:lnTo>
                <a:lnTo>
                  <a:pt x="1204582" y="0"/>
                </a:lnTo>
                <a:lnTo>
                  <a:pt x="294615" y="6136"/>
                </a:lnTo>
                <a:lnTo>
                  <a:pt x="296730" y="65403"/>
                </a:lnTo>
                <a:lnTo>
                  <a:pt x="0" y="59266"/>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bject 2">
            <a:extLst>
              <a:ext uri="{FF2B5EF4-FFF2-40B4-BE49-F238E27FC236}">
                <a16:creationId xmlns:a16="http://schemas.microsoft.com/office/drawing/2014/main" id="{7C1CB520-3EE7-4340-9762-4998E88C1AB2}"/>
              </a:ext>
            </a:extLst>
          </p:cNvPr>
          <p:cNvSpPr/>
          <p:nvPr/>
        </p:nvSpPr>
        <p:spPr>
          <a:xfrm>
            <a:off x="10376042" y="2181712"/>
            <a:ext cx="128236" cy="641180"/>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endParaRPr>
          </a:p>
        </p:txBody>
      </p:sp>
      <p:sp>
        <p:nvSpPr>
          <p:cNvPr id="53" name="Freeform: Shape 52">
            <a:extLst>
              <a:ext uri="{FF2B5EF4-FFF2-40B4-BE49-F238E27FC236}">
                <a16:creationId xmlns:a16="http://schemas.microsoft.com/office/drawing/2014/main" id="{E9D72222-C9E0-41A6-B6D6-9CE9B205A7A7}"/>
              </a:ext>
            </a:extLst>
          </p:cNvPr>
          <p:cNvSpPr/>
          <p:nvPr/>
        </p:nvSpPr>
        <p:spPr>
          <a:xfrm>
            <a:off x="10046707" y="2661348"/>
            <a:ext cx="395227" cy="519174"/>
          </a:xfrm>
          <a:custGeom>
            <a:avLst/>
            <a:gdLst>
              <a:gd name="connsiteX0" fmla="*/ 395227 w 395227"/>
              <a:gd name="connsiteY0" fmla="*/ 159026 h 519174"/>
              <a:gd name="connsiteX1" fmla="*/ 395227 w 395227"/>
              <a:gd name="connsiteY1" fmla="*/ 519174 h 519174"/>
              <a:gd name="connsiteX2" fmla="*/ 0 w 395227"/>
              <a:gd name="connsiteY2" fmla="*/ 519174 h 519174"/>
              <a:gd name="connsiteX3" fmla="*/ 56127 w 395227"/>
              <a:gd name="connsiteY3" fmla="*/ 0 h 519174"/>
            </a:gdLst>
            <a:ahLst/>
            <a:cxnLst>
              <a:cxn ang="0">
                <a:pos x="connsiteX0" y="connsiteY0"/>
              </a:cxn>
              <a:cxn ang="0">
                <a:pos x="connsiteX1" y="connsiteY1"/>
              </a:cxn>
              <a:cxn ang="0">
                <a:pos x="connsiteX2" y="connsiteY2"/>
              </a:cxn>
              <a:cxn ang="0">
                <a:pos x="connsiteX3" y="connsiteY3"/>
              </a:cxn>
            </a:cxnLst>
            <a:rect l="l" t="t" r="r" b="b"/>
            <a:pathLst>
              <a:path w="395227" h="519174">
                <a:moveTo>
                  <a:pt x="395227" y="159026"/>
                </a:moveTo>
                <a:lnTo>
                  <a:pt x="395227" y="519174"/>
                </a:lnTo>
                <a:lnTo>
                  <a:pt x="0" y="519174"/>
                </a:lnTo>
                <a:lnTo>
                  <a:pt x="56127"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8F3448EC-A82C-4821-A159-80CD3548E966}"/>
              </a:ext>
            </a:extLst>
          </p:cNvPr>
          <p:cNvGrpSpPr/>
          <p:nvPr/>
        </p:nvGrpSpPr>
        <p:grpSpPr>
          <a:xfrm>
            <a:off x="8223933" y="1990617"/>
            <a:ext cx="232166" cy="348317"/>
            <a:chOff x="4652685" y="1625491"/>
            <a:chExt cx="813435" cy="1220392"/>
          </a:xfrm>
        </p:grpSpPr>
        <p:sp>
          <p:nvSpPr>
            <p:cNvPr id="55" name="object 4">
              <a:extLst>
                <a:ext uri="{FF2B5EF4-FFF2-40B4-BE49-F238E27FC236}">
                  <a16:creationId xmlns:a16="http://schemas.microsoft.com/office/drawing/2014/main" id="{34CD7932-F7EF-4099-A356-7271DC184FD1}"/>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2700">
              <a:solidFill>
                <a:srgbClr val="000000"/>
              </a:solidFill>
            </a:ln>
          </p:spPr>
          <p:txBody>
            <a:bodyPr wrap="square" lIns="0" tIns="0" rIns="0" bIns="0" rtlCol="0"/>
            <a:lstStyle/>
            <a:p>
              <a:endParaRPr/>
            </a:p>
          </p:txBody>
        </p:sp>
        <p:sp>
          <p:nvSpPr>
            <p:cNvPr id="56" name="object 5">
              <a:extLst>
                <a:ext uri="{FF2B5EF4-FFF2-40B4-BE49-F238E27FC236}">
                  <a16:creationId xmlns:a16="http://schemas.microsoft.com/office/drawing/2014/main" id="{79823EE5-9369-48D4-8272-C5007BB84282}"/>
                </a:ext>
              </a:extLst>
            </p:cNvPr>
            <p:cNvSpPr/>
            <p:nvPr/>
          </p:nvSpPr>
          <p:spPr>
            <a:xfrm>
              <a:off x="4652685" y="2337124"/>
              <a:ext cx="813435" cy="0"/>
            </a:xfrm>
            <a:custGeom>
              <a:avLst/>
              <a:gdLst/>
              <a:ahLst/>
              <a:cxnLst/>
              <a:rect l="l" t="t" r="r" b="b"/>
              <a:pathLst>
                <a:path w="813434">
                  <a:moveTo>
                    <a:pt x="0" y="0"/>
                  </a:moveTo>
                  <a:lnTo>
                    <a:pt x="813295" y="0"/>
                  </a:lnTo>
                </a:path>
              </a:pathLst>
            </a:custGeom>
            <a:ln w="12700">
              <a:solidFill>
                <a:srgbClr val="000000"/>
              </a:solidFill>
            </a:ln>
          </p:spPr>
          <p:txBody>
            <a:bodyPr wrap="square" lIns="0" tIns="0" rIns="0" bIns="0" rtlCol="0"/>
            <a:lstStyle/>
            <a:p>
              <a:endParaRPr/>
            </a:p>
          </p:txBody>
        </p:sp>
        <p:sp>
          <p:nvSpPr>
            <p:cNvPr id="57" name="object 6">
              <a:extLst>
                <a:ext uri="{FF2B5EF4-FFF2-40B4-BE49-F238E27FC236}">
                  <a16:creationId xmlns:a16="http://schemas.microsoft.com/office/drawing/2014/main" id="{2C1F9711-9066-498B-906D-89F3A5E8CE65}"/>
                </a:ext>
              </a:extLst>
            </p:cNvPr>
            <p:cNvSpPr/>
            <p:nvPr/>
          </p:nvSpPr>
          <p:spPr>
            <a:xfrm>
              <a:off x="4856008" y="2133801"/>
              <a:ext cx="407034" cy="0"/>
            </a:xfrm>
            <a:custGeom>
              <a:avLst/>
              <a:gdLst/>
              <a:ahLst/>
              <a:cxnLst/>
              <a:rect l="l" t="t" r="r" b="b"/>
              <a:pathLst>
                <a:path w="407034">
                  <a:moveTo>
                    <a:pt x="0" y="0"/>
                  </a:moveTo>
                  <a:lnTo>
                    <a:pt x="406647" y="0"/>
                  </a:lnTo>
                </a:path>
              </a:pathLst>
            </a:custGeom>
            <a:ln w="12700">
              <a:solidFill>
                <a:srgbClr val="000000"/>
              </a:solidFill>
            </a:ln>
          </p:spPr>
          <p:txBody>
            <a:bodyPr wrap="square" lIns="0" tIns="0" rIns="0" bIns="0" rtlCol="0"/>
            <a:lstStyle/>
            <a:p>
              <a:endParaRPr/>
            </a:p>
          </p:txBody>
        </p:sp>
        <p:sp>
          <p:nvSpPr>
            <p:cNvPr id="58" name="object 7">
              <a:extLst>
                <a:ext uri="{FF2B5EF4-FFF2-40B4-BE49-F238E27FC236}">
                  <a16:creationId xmlns:a16="http://schemas.microsoft.com/office/drawing/2014/main" id="{9BFCEDE4-E74A-43B7-9C4A-379A3D294C09}"/>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2700">
              <a:solidFill>
                <a:srgbClr val="000000"/>
              </a:solidFill>
            </a:ln>
          </p:spPr>
          <p:txBody>
            <a:bodyPr wrap="square" lIns="0" tIns="0" rIns="0" bIns="0" rtlCol="0"/>
            <a:lstStyle/>
            <a:p>
              <a:endParaRPr/>
            </a:p>
          </p:txBody>
        </p:sp>
      </p:grpSp>
      <p:sp>
        <p:nvSpPr>
          <p:cNvPr id="61" name="Freeform: Shape 60">
            <a:extLst>
              <a:ext uri="{FF2B5EF4-FFF2-40B4-BE49-F238E27FC236}">
                <a16:creationId xmlns:a16="http://schemas.microsoft.com/office/drawing/2014/main" id="{D4A55888-5BAB-4C12-A423-9F989C877DF2}"/>
              </a:ext>
            </a:extLst>
          </p:cNvPr>
          <p:cNvSpPr/>
          <p:nvPr/>
        </p:nvSpPr>
        <p:spPr>
          <a:xfrm>
            <a:off x="8341783" y="1993900"/>
            <a:ext cx="2097617" cy="222250"/>
          </a:xfrm>
          <a:custGeom>
            <a:avLst/>
            <a:gdLst>
              <a:gd name="connsiteX0" fmla="*/ 0 w 2101850"/>
              <a:gd name="connsiteY0" fmla="*/ 0 h 222250"/>
              <a:gd name="connsiteX1" fmla="*/ 289984 w 2101850"/>
              <a:gd name="connsiteY1" fmla="*/ 0 h 222250"/>
              <a:gd name="connsiteX2" fmla="*/ 289984 w 2101850"/>
              <a:gd name="connsiteY2" fmla="*/ 171450 h 222250"/>
              <a:gd name="connsiteX3" fmla="*/ 2101850 w 2101850"/>
              <a:gd name="connsiteY3" fmla="*/ 171450 h 222250"/>
              <a:gd name="connsiteX4" fmla="*/ 2101850 w 2101850"/>
              <a:gd name="connsiteY4" fmla="*/ 22225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850" h="222250">
                <a:moveTo>
                  <a:pt x="0" y="0"/>
                </a:moveTo>
                <a:lnTo>
                  <a:pt x="289984" y="0"/>
                </a:lnTo>
                <a:lnTo>
                  <a:pt x="289984" y="171450"/>
                </a:lnTo>
                <a:lnTo>
                  <a:pt x="2101850" y="171450"/>
                </a:lnTo>
                <a:lnTo>
                  <a:pt x="2101850" y="22225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361554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0AE24C5-2E39-4E31-9EE6-EA6886194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3128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8E1F3C-FA57-4130-8FCC-34C4D0DC3C0F}"/>
              </a:ext>
            </a:extLst>
          </p:cNvPr>
          <p:cNvGrpSpPr/>
          <p:nvPr/>
        </p:nvGrpSpPr>
        <p:grpSpPr>
          <a:xfrm>
            <a:off x="223981" y="1366605"/>
            <a:ext cx="5761554" cy="3426324"/>
            <a:chOff x="334445" y="625965"/>
            <a:chExt cx="7048261" cy="4191512"/>
          </a:xfrm>
        </p:grpSpPr>
        <p:pic>
          <p:nvPicPr>
            <p:cNvPr id="5" name="Picture 4">
              <a:extLst>
                <a:ext uri="{FF2B5EF4-FFF2-40B4-BE49-F238E27FC236}">
                  <a16:creationId xmlns:a16="http://schemas.microsoft.com/office/drawing/2014/main" id="{C28668F5-05A1-4A21-B1A0-9F2EC9C0BE77}"/>
                </a:ext>
              </a:extLst>
            </p:cNvPr>
            <p:cNvPicPr>
              <a:picLocks noChangeAspect="1"/>
            </p:cNvPicPr>
            <p:nvPr/>
          </p:nvPicPr>
          <p:blipFill>
            <a:blip r:embed="rId2"/>
            <a:stretch>
              <a:fillRect/>
            </a:stretch>
          </p:blipFill>
          <p:spPr>
            <a:xfrm>
              <a:off x="334445" y="724154"/>
              <a:ext cx="6765780" cy="4053431"/>
            </a:xfrm>
            <a:prstGeom prst="rect">
              <a:avLst/>
            </a:prstGeom>
          </p:spPr>
        </p:pic>
        <p:sp>
          <p:nvSpPr>
            <p:cNvPr id="6" name="Rectangle 5">
              <a:extLst>
                <a:ext uri="{FF2B5EF4-FFF2-40B4-BE49-F238E27FC236}">
                  <a16:creationId xmlns:a16="http://schemas.microsoft.com/office/drawing/2014/main" id="{844CD922-AF32-4239-95DE-01F4A440F125}"/>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D582A524-C09F-4298-B0DF-13678E236619}"/>
              </a:ext>
            </a:extLst>
          </p:cNvPr>
          <p:cNvGrpSpPr/>
          <p:nvPr/>
        </p:nvGrpSpPr>
        <p:grpSpPr>
          <a:xfrm>
            <a:off x="12393474" y="4853241"/>
            <a:ext cx="4293793" cy="2553465"/>
            <a:chOff x="334445" y="625965"/>
            <a:chExt cx="7048261" cy="4191512"/>
          </a:xfrm>
        </p:grpSpPr>
        <p:pic>
          <p:nvPicPr>
            <p:cNvPr id="11" name="Picture 10">
              <a:extLst>
                <a:ext uri="{FF2B5EF4-FFF2-40B4-BE49-F238E27FC236}">
                  <a16:creationId xmlns:a16="http://schemas.microsoft.com/office/drawing/2014/main" id="{64B2F587-254D-46D8-B73E-6C9B1FD81F5E}"/>
                </a:ext>
              </a:extLst>
            </p:cNvPr>
            <p:cNvPicPr>
              <a:picLocks noChangeAspect="1"/>
            </p:cNvPicPr>
            <p:nvPr/>
          </p:nvPicPr>
          <p:blipFill>
            <a:blip r:embed="rId2"/>
            <a:stretch>
              <a:fillRect/>
            </a:stretch>
          </p:blipFill>
          <p:spPr>
            <a:xfrm>
              <a:off x="334445" y="724154"/>
              <a:ext cx="6765780" cy="4053431"/>
            </a:xfrm>
            <a:prstGeom prst="rect">
              <a:avLst/>
            </a:prstGeom>
          </p:spPr>
        </p:pic>
        <p:sp>
          <p:nvSpPr>
            <p:cNvPr id="12" name="Rectangle 11">
              <a:extLst>
                <a:ext uri="{FF2B5EF4-FFF2-40B4-BE49-F238E27FC236}">
                  <a16:creationId xmlns:a16="http://schemas.microsoft.com/office/drawing/2014/main" id="{D0B4A75D-3BE6-4ADD-BC3C-2ECACEAE4ADB}"/>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object 2">
            <a:extLst>
              <a:ext uri="{FF2B5EF4-FFF2-40B4-BE49-F238E27FC236}">
                <a16:creationId xmlns:a16="http://schemas.microsoft.com/office/drawing/2014/main" id="{2B2A2E2A-4702-4E38-BF40-9EE3D51F825F}"/>
              </a:ext>
            </a:extLst>
          </p:cNvPr>
          <p:cNvSpPr/>
          <p:nvPr/>
        </p:nvSpPr>
        <p:spPr>
          <a:xfrm>
            <a:off x="15483810" y="801477"/>
            <a:ext cx="232166" cy="1160829"/>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40547">
            <a:solidFill>
              <a:srgbClr val="000000"/>
            </a:solidFill>
          </a:ln>
        </p:spPr>
        <p:txBody>
          <a:bodyPr wrap="square" lIns="0" tIns="0" rIns="0" bIns="0" rtlCol="0"/>
          <a:lstStyle/>
          <a:p>
            <a:endParaRPr/>
          </a:p>
        </p:txBody>
      </p:sp>
      <p:grpSp>
        <p:nvGrpSpPr>
          <p:cNvPr id="14" name="Group 13">
            <a:extLst>
              <a:ext uri="{FF2B5EF4-FFF2-40B4-BE49-F238E27FC236}">
                <a16:creationId xmlns:a16="http://schemas.microsoft.com/office/drawing/2014/main" id="{DAD74B4C-4D11-4D25-85EC-FE83FF92ADE3}"/>
              </a:ext>
            </a:extLst>
          </p:cNvPr>
          <p:cNvGrpSpPr/>
          <p:nvPr/>
        </p:nvGrpSpPr>
        <p:grpSpPr>
          <a:xfrm>
            <a:off x="12354010" y="590975"/>
            <a:ext cx="1023049" cy="1421418"/>
            <a:chOff x="4652685" y="1474552"/>
            <a:chExt cx="1023049" cy="1421418"/>
          </a:xfrm>
        </p:grpSpPr>
        <p:sp>
          <p:nvSpPr>
            <p:cNvPr id="15" name="object 4">
              <a:extLst>
                <a:ext uri="{FF2B5EF4-FFF2-40B4-BE49-F238E27FC236}">
                  <a16:creationId xmlns:a16="http://schemas.microsoft.com/office/drawing/2014/main" id="{2DA636CD-2037-4AF9-8E2F-B428F141EBB1}"/>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40664">
              <a:solidFill>
                <a:srgbClr val="000000"/>
              </a:solidFill>
            </a:ln>
          </p:spPr>
          <p:txBody>
            <a:bodyPr wrap="square" lIns="0" tIns="0" rIns="0" bIns="0" rtlCol="0"/>
            <a:lstStyle/>
            <a:p>
              <a:endParaRPr/>
            </a:p>
          </p:txBody>
        </p:sp>
        <p:sp>
          <p:nvSpPr>
            <p:cNvPr id="16" name="object 5">
              <a:extLst>
                <a:ext uri="{FF2B5EF4-FFF2-40B4-BE49-F238E27FC236}">
                  <a16:creationId xmlns:a16="http://schemas.microsoft.com/office/drawing/2014/main" id="{743185F5-AF3E-44AE-801A-C7A72A32493E}"/>
                </a:ext>
              </a:extLst>
            </p:cNvPr>
            <p:cNvSpPr/>
            <p:nvPr/>
          </p:nvSpPr>
          <p:spPr>
            <a:xfrm>
              <a:off x="4652685" y="2337124"/>
              <a:ext cx="813435" cy="0"/>
            </a:xfrm>
            <a:custGeom>
              <a:avLst/>
              <a:gdLst/>
              <a:ahLst/>
              <a:cxnLst/>
              <a:rect l="l" t="t" r="r" b="b"/>
              <a:pathLst>
                <a:path w="813434">
                  <a:moveTo>
                    <a:pt x="0" y="0"/>
                  </a:moveTo>
                  <a:lnTo>
                    <a:pt x="813295" y="0"/>
                  </a:lnTo>
                </a:path>
              </a:pathLst>
            </a:custGeom>
            <a:ln w="40664">
              <a:solidFill>
                <a:srgbClr val="000000"/>
              </a:solidFill>
            </a:ln>
          </p:spPr>
          <p:txBody>
            <a:bodyPr wrap="square" lIns="0" tIns="0" rIns="0" bIns="0" rtlCol="0"/>
            <a:lstStyle/>
            <a:p>
              <a:endParaRPr/>
            </a:p>
          </p:txBody>
        </p:sp>
        <p:sp>
          <p:nvSpPr>
            <p:cNvPr id="17" name="object 6">
              <a:extLst>
                <a:ext uri="{FF2B5EF4-FFF2-40B4-BE49-F238E27FC236}">
                  <a16:creationId xmlns:a16="http://schemas.microsoft.com/office/drawing/2014/main" id="{93E1F3B5-EEBE-4694-B58B-04356F62FB16}"/>
                </a:ext>
              </a:extLst>
            </p:cNvPr>
            <p:cNvSpPr/>
            <p:nvPr/>
          </p:nvSpPr>
          <p:spPr>
            <a:xfrm>
              <a:off x="4856008" y="2133801"/>
              <a:ext cx="407034" cy="0"/>
            </a:xfrm>
            <a:custGeom>
              <a:avLst/>
              <a:gdLst/>
              <a:ahLst/>
              <a:cxnLst/>
              <a:rect l="l" t="t" r="r" b="b"/>
              <a:pathLst>
                <a:path w="407034">
                  <a:moveTo>
                    <a:pt x="0" y="0"/>
                  </a:moveTo>
                  <a:lnTo>
                    <a:pt x="406647" y="0"/>
                  </a:lnTo>
                </a:path>
              </a:pathLst>
            </a:custGeom>
            <a:ln w="40664">
              <a:solidFill>
                <a:srgbClr val="000000"/>
              </a:solidFill>
            </a:ln>
          </p:spPr>
          <p:txBody>
            <a:bodyPr wrap="square" lIns="0" tIns="0" rIns="0" bIns="0" rtlCol="0"/>
            <a:lstStyle/>
            <a:p>
              <a:endParaRPr/>
            </a:p>
          </p:txBody>
        </p:sp>
        <p:sp>
          <p:nvSpPr>
            <p:cNvPr id="18" name="object 7">
              <a:extLst>
                <a:ext uri="{FF2B5EF4-FFF2-40B4-BE49-F238E27FC236}">
                  <a16:creationId xmlns:a16="http://schemas.microsoft.com/office/drawing/2014/main" id="{E9531181-19F7-4829-8BA5-C2F579270D36}"/>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40664">
              <a:solidFill>
                <a:srgbClr val="000000"/>
              </a:solidFill>
            </a:ln>
          </p:spPr>
          <p:txBody>
            <a:bodyPr wrap="square" lIns="0" tIns="0" rIns="0" bIns="0" rtlCol="0"/>
            <a:lstStyle/>
            <a:p>
              <a:endParaRPr/>
            </a:p>
          </p:txBody>
        </p:sp>
        <p:sp>
          <p:nvSpPr>
            <p:cNvPr id="19" name="TextBox 18">
              <a:extLst>
                <a:ext uri="{FF2B5EF4-FFF2-40B4-BE49-F238E27FC236}">
                  <a16:creationId xmlns:a16="http://schemas.microsoft.com/office/drawing/2014/main" id="{E0E4B46E-10B3-47FD-9DD7-535E145E32D0}"/>
                </a:ext>
              </a:extLst>
            </p:cNvPr>
            <p:cNvSpPr txBox="1"/>
            <p:nvPr/>
          </p:nvSpPr>
          <p:spPr>
            <a:xfrm>
              <a:off x="5257328" y="1474552"/>
              <a:ext cx="418406" cy="523220"/>
            </a:xfrm>
            <a:prstGeom prst="rect">
              <a:avLst/>
            </a:prstGeom>
            <a:noFill/>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dirty="0"/>
                <a:t>+</a:t>
              </a:r>
            </a:p>
          </p:txBody>
        </p:sp>
        <p:sp>
          <p:nvSpPr>
            <p:cNvPr id="20" name="TextBox 19">
              <a:extLst>
                <a:ext uri="{FF2B5EF4-FFF2-40B4-BE49-F238E27FC236}">
                  <a16:creationId xmlns:a16="http://schemas.microsoft.com/office/drawing/2014/main" id="{2FBCC871-4221-4363-99A7-22D1B7BBFC43}"/>
                </a:ext>
              </a:extLst>
            </p:cNvPr>
            <p:cNvSpPr txBox="1"/>
            <p:nvPr/>
          </p:nvSpPr>
          <p:spPr>
            <a:xfrm>
              <a:off x="5337265" y="2372750"/>
              <a:ext cx="258532" cy="523220"/>
            </a:xfrm>
            <a:prstGeom prst="rect">
              <a:avLst/>
            </a:prstGeom>
            <a:noFill/>
          </p:spPr>
          <p:txBody>
            <a:bodyPr wrap="square" rtlCol="0">
              <a:spAutoFit/>
            </a:bodyPr>
            <a:lstStyle/>
            <a:p>
              <a:pPr algn="ctr"/>
              <a:r>
                <a:rPr lang="en-US" sz="2800" b="1" dirty="0">
                  <a:latin typeface="Segoe UI Semibold" panose="020B0702040204020203" pitchFamily="34" charset="0"/>
                  <a:cs typeface="Segoe UI Semibold" panose="020B0702040204020203" pitchFamily="34" charset="0"/>
                </a:rPr>
                <a:t>-</a:t>
              </a:r>
            </a:p>
          </p:txBody>
        </p:sp>
      </p:grpSp>
      <p:sp>
        <p:nvSpPr>
          <p:cNvPr id="21" name="Freeform: Shape 20">
            <a:extLst>
              <a:ext uri="{FF2B5EF4-FFF2-40B4-BE49-F238E27FC236}">
                <a16:creationId xmlns:a16="http://schemas.microsoft.com/office/drawing/2014/main" id="{EDD6FBAC-3382-4205-83E0-A48EAC61F616}"/>
              </a:ext>
            </a:extLst>
          </p:cNvPr>
          <p:cNvSpPr/>
          <p:nvPr/>
        </p:nvSpPr>
        <p:spPr>
          <a:xfrm>
            <a:off x="12759027" y="-80134"/>
            <a:ext cx="2837235" cy="91440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40640">
            <a:solidFill>
              <a:srgbClr val="000000"/>
            </a:solidFill>
          </a:ln>
        </p:spPr>
        <p:txBody>
          <a:bodyPr wrap="square" lIns="0" tIns="0" rIns="0" bIns="0" rtlCol="0"/>
          <a:lstStyle/>
          <a:p>
            <a:endParaRPr lang="en-US">
              <a:solidFill>
                <a:schemeClr val="tx1"/>
              </a:solidFill>
            </a:endParaRPr>
          </a:p>
        </p:txBody>
      </p:sp>
      <p:sp>
        <p:nvSpPr>
          <p:cNvPr id="22" name="Freeform: Shape 21">
            <a:extLst>
              <a:ext uri="{FF2B5EF4-FFF2-40B4-BE49-F238E27FC236}">
                <a16:creationId xmlns:a16="http://schemas.microsoft.com/office/drawing/2014/main" id="{000D6923-24CC-44F1-8D35-61FAE7FF2E4E}"/>
              </a:ext>
            </a:extLst>
          </p:cNvPr>
          <p:cNvSpPr/>
          <p:nvPr/>
        </p:nvSpPr>
        <p:spPr>
          <a:xfrm flipV="1">
            <a:off x="12759026" y="1852790"/>
            <a:ext cx="2837235" cy="91440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40640">
            <a:solidFill>
              <a:srgbClr val="000000"/>
            </a:solidFill>
          </a:ln>
        </p:spPr>
        <p:txBody>
          <a:bodyPr wrap="square" lIns="0" tIns="0" rIns="0" bIns="0" rtlCol="0"/>
          <a:lstStyle/>
          <a:p>
            <a:endParaRPr lang="en-US">
              <a:solidFill>
                <a:schemeClr val="tx1"/>
              </a:solidFill>
            </a:endParaRPr>
          </a:p>
        </p:txBody>
      </p:sp>
      <p:sp>
        <p:nvSpPr>
          <p:cNvPr id="23" name="TextBox 22">
            <a:extLst>
              <a:ext uri="{FF2B5EF4-FFF2-40B4-BE49-F238E27FC236}">
                <a16:creationId xmlns:a16="http://schemas.microsoft.com/office/drawing/2014/main" id="{6885F643-255A-4771-932E-3C118E69CA41}"/>
              </a:ext>
            </a:extLst>
          </p:cNvPr>
          <p:cNvSpPr txBox="1"/>
          <p:nvPr/>
        </p:nvSpPr>
        <p:spPr>
          <a:xfrm>
            <a:off x="13249337" y="1177597"/>
            <a:ext cx="1160847" cy="369332"/>
          </a:xfrm>
          <a:prstGeom prst="rect">
            <a:avLst/>
          </a:prstGeom>
          <a:noFill/>
        </p:spPr>
        <p:txBody>
          <a:bodyPr wrap="square" rtlCol="0">
            <a:spAutoFit/>
          </a:bodyPr>
          <a:lstStyle/>
          <a:p>
            <a:r>
              <a:rPr lang="en-US" dirty="0">
                <a:latin typeface="Oswald Light" pitchFamily="2" charset="0"/>
              </a:rPr>
              <a:t>Battery</a:t>
            </a:r>
          </a:p>
        </p:txBody>
      </p:sp>
      <p:sp>
        <p:nvSpPr>
          <p:cNvPr id="24" name="Rectangle 23">
            <a:extLst>
              <a:ext uri="{FF2B5EF4-FFF2-40B4-BE49-F238E27FC236}">
                <a16:creationId xmlns:a16="http://schemas.microsoft.com/office/drawing/2014/main" id="{CBEF0359-E656-4F05-BEE2-C71500171512}"/>
              </a:ext>
            </a:extLst>
          </p:cNvPr>
          <p:cNvSpPr/>
          <p:nvPr/>
        </p:nvSpPr>
        <p:spPr>
          <a:xfrm>
            <a:off x="13892286" y="-131862"/>
            <a:ext cx="659061" cy="229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object 41">
            <a:extLst>
              <a:ext uri="{FF2B5EF4-FFF2-40B4-BE49-F238E27FC236}">
                <a16:creationId xmlns:a16="http://schemas.microsoft.com/office/drawing/2014/main" id="{3302B7CF-23D7-4777-9D67-408F16BDD7F6}"/>
              </a:ext>
            </a:extLst>
          </p:cNvPr>
          <p:cNvGrpSpPr/>
          <p:nvPr/>
        </p:nvGrpSpPr>
        <p:grpSpPr>
          <a:xfrm>
            <a:off x="13579631" y="-370105"/>
            <a:ext cx="1196023" cy="371323"/>
            <a:chOff x="6697051" y="3891763"/>
            <a:chExt cx="721995" cy="224154"/>
          </a:xfrm>
        </p:grpSpPr>
        <p:sp>
          <p:nvSpPr>
            <p:cNvPr id="26" name="object 42">
              <a:extLst>
                <a:ext uri="{FF2B5EF4-FFF2-40B4-BE49-F238E27FC236}">
                  <a16:creationId xmlns:a16="http://schemas.microsoft.com/office/drawing/2014/main" id="{29D9CE2E-7490-42DE-BE45-5FAC56A485A0}"/>
                </a:ext>
              </a:extLst>
            </p:cNvPr>
            <p:cNvSpPr/>
            <p:nvPr/>
          </p:nvSpPr>
          <p:spPr>
            <a:xfrm>
              <a:off x="7256176" y="4064601"/>
              <a:ext cx="163195" cy="0"/>
            </a:xfrm>
            <a:custGeom>
              <a:avLst/>
              <a:gdLst/>
              <a:ahLst/>
              <a:cxnLst/>
              <a:rect l="l" t="t" r="r" b="b"/>
              <a:pathLst>
                <a:path w="163195">
                  <a:moveTo>
                    <a:pt x="0" y="0"/>
                  </a:moveTo>
                  <a:lnTo>
                    <a:pt x="162670" y="0"/>
                  </a:lnTo>
                </a:path>
              </a:pathLst>
            </a:custGeom>
            <a:ln w="38100">
              <a:solidFill>
                <a:srgbClr val="000000"/>
              </a:solidFill>
            </a:ln>
          </p:spPr>
          <p:txBody>
            <a:bodyPr wrap="square" lIns="0" tIns="0" rIns="0" bIns="0" rtlCol="0"/>
            <a:lstStyle/>
            <a:p>
              <a:endParaRPr/>
            </a:p>
          </p:txBody>
        </p:sp>
        <p:sp>
          <p:nvSpPr>
            <p:cNvPr id="27" name="object 43">
              <a:extLst>
                <a:ext uri="{FF2B5EF4-FFF2-40B4-BE49-F238E27FC236}">
                  <a16:creationId xmlns:a16="http://schemas.microsoft.com/office/drawing/2014/main" id="{D830ABA9-CA21-40E6-B42E-8BE261B25ECA}"/>
                </a:ext>
              </a:extLst>
            </p:cNvPr>
            <p:cNvSpPr/>
            <p:nvPr/>
          </p:nvSpPr>
          <p:spPr>
            <a:xfrm>
              <a:off x="7174872" y="4023949"/>
              <a:ext cx="81915" cy="81915"/>
            </a:xfrm>
            <a:custGeom>
              <a:avLst/>
              <a:gdLst/>
              <a:ahLst/>
              <a:cxnLst/>
              <a:rect l="l" t="t" r="r" b="b"/>
              <a:pathLst>
                <a:path w="81915" h="81914">
                  <a:moveTo>
                    <a:pt x="0" y="40652"/>
                  </a:moveTo>
                  <a:lnTo>
                    <a:pt x="3195" y="56471"/>
                  </a:lnTo>
                  <a:lnTo>
                    <a:pt x="11910" y="69393"/>
                  </a:lnTo>
                  <a:lnTo>
                    <a:pt x="24832" y="78108"/>
                  </a:lnTo>
                  <a:lnTo>
                    <a:pt x="40651" y="81304"/>
                  </a:lnTo>
                  <a:lnTo>
                    <a:pt x="56471" y="78108"/>
                  </a:lnTo>
                  <a:lnTo>
                    <a:pt x="69393" y="69393"/>
                  </a:lnTo>
                  <a:lnTo>
                    <a:pt x="78107" y="56471"/>
                  </a:lnTo>
                  <a:lnTo>
                    <a:pt x="81303" y="40652"/>
                  </a:lnTo>
                  <a:lnTo>
                    <a:pt x="78107" y="24832"/>
                  </a:lnTo>
                  <a:lnTo>
                    <a:pt x="69393" y="11910"/>
                  </a:lnTo>
                  <a:lnTo>
                    <a:pt x="56471" y="3195"/>
                  </a:lnTo>
                  <a:lnTo>
                    <a:pt x="40651" y="0"/>
                  </a:lnTo>
                  <a:lnTo>
                    <a:pt x="24832" y="3195"/>
                  </a:lnTo>
                  <a:lnTo>
                    <a:pt x="11910" y="11910"/>
                  </a:lnTo>
                  <a:lnTo>
                    <a:pt x="3195" y="24832"/>
                  </a:lnTo>
                  <a:lnTo>
                    <a:pt x="0" y="40652"/>
                  </a:lnTo>
                  <a:close/>
                </a:path>
              </a:pathLst>
            </a:custGeom>
            <a:ln w="38100">
              <a:solidFill>
                <a:srgbClr val="000000"/>
              </a:solidFill>
            </a:ln>
          </p:spPr>
          <p:txBody>
            <a:bodyPr wrap="square" lIns="0" tIns="0" rIns="0" bIns="0" rtlCol="0"/>
            <a:lstStyle/>
            <a:p>
              <a:endParaRPr/>
            </a:p>
          </p:txBody>
        </p:sp>
        <p:sp>
          <p:nvSpPr>
            <p:cNvPr id="28" name="object 44">
              <a:extLst>
                <a:ext uri="{FF2B5EF4-FFF2-40B4-BE49-F238E27FC236}">
                  <a16:creationId xmlns:a16="http://schemas.microsoft.com/office/drawing/2014/main" id="{9B2E895E-204F-43F3-BF0B-F69D06F5A606}"/>
                </a:ext>
              </a:extLst>
            </p:cNvPr>
            <p:cNvSpPr/>
            <p:nvPr/>
          </p:nvSpPr>
          <p:spPr>
            <a:xfrm>
              <a:off x="6707217" y="3901929"/>
              <a:ext cx="467995" cy="163195"/>
            </a:xfrm>
            <a:custGeom>
              <a:avLst/>
              <a:gdLst/>
              <a:ahLst/>
              <a:cxnLst/>
              <a:rect l="l" t="t" r="r" b="b"/>
              <a:pathLst>
                <a:path w="467995" h="163195">
                  <a:moveTo>
                    <a:pt x="0" y="162671"/>
                  </a:moveTo>
                  <a:lnTo>
                    <a:pt x="203322" y="162671"/>
                  </a:lnTo>
                  <a:lnTo>
                    <a:pt x="467654" y="0"/>
                  </a:lnTo>
                </a:path>
              </a:pathLst>
            </a:custGeom>
            <a:ln w="38100">
              <a:solidFill>
                <a:srgbClr val="000000"/>
              </a:solidFill>
            </a:ln>
          </p:spPr>
          <p:txBody>
            <a:bodyPr wrap="square" lIns="0" tIns="0" rIns="0" bIns="0" rtlCol="0"/>
            <a:lstStyle/>
            <a:p>
              <a:endParaRPr/>
            </a:p>
          </p:txBody>
        </p:sp>
      </p:grpSp>
      <p:sp>
        <p:nvSpPr>
          <p:cNvPr id="39" name="TextBox 38">
            <a:extLst>
              <a:ext uri="{FF2B5EF4-FFF2-40B4-BE49-F238E27FC236}">
                <a16:creationId xmlns:a16="http://schemas.microsoft.com/office/drawing/2014/main" id="{2A460102-EF0D-4129-87FC-FDE611A55E0E}"/>
              </a:ext>
            </a:extLst>
          </p:cNvPr>
          <p:cNvSpPr txBox="1"/>
          <p:nvPr/>
        </p:nvSpPr>
        <p:spPr>
          <a:xfrm>
            <a:off x="14695977" y="1167322"/>
            <a:ext cx="1160847" cy="369332"/>
          </a:xfrm>
          <a:prstGeom prst="rect">
            <a:avLst/>
          </a:prstGeom>
          <a:noFill/>
        </p:spPr>
        <p:txBody>
          <a:bodyPr wrap="square" rtlCol="0">
            <a:spAutoFit/>
          </a:bodyPr>
          <a:lstStyle/>
          <a:p>
            <a:r>
              <a:rPr lang="en-US" dirty="0">
                <a:latin typeface="Oswald Light" pitchFamily="2" charset="0"/>
              </a:rPr>
              <a:t>Resistor</a:t>
            </a:r>
          </a:p>
        </p:txBody>
      </p:sp>
      <p:sp>
        <p:nvSpPr>
          <p:cNvPr id="40" name="TextBox 39">
            <a:extLst>
              <a:ext uri="{FF2B5EF4-FFF2-40B4-BE49-F238E27FC236}">
                <a16:creationId xmlns:a16="http://schemas.microsoft.com/office/drawing/2014/main" id="{4F4CE963-70A1-48A7-9771-ED67D119123D}"/>
              </a:ext>
            </a:extLst>
          </p:cNvPr>
          <p:cNvSpPr txBox="1"/>
          <p:nvPr/>
        </p:nvSpPr>
        <p:spPr>
          <a:xfrm>
            <a:off x="15688451" y="1159587"/>
            <a:ext cx="116084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R </a:t>
            </a:r>
            <a:r>
              <a:rPr lang="en-US" dirty="0">
                <a:latin typeface="Times New Roman" panose="02020603050405020304" pitchFamily="18" charset="0"/>
                <a:cs typeface="Times New Roman" panose="02020603050405020304" pitchFamily="18" charset="0"/>
              </a:rPr>
              <a:t>= 470</a:t>
            </a:r>
            <a:r>
              <a:rPr lang="el-GR" dirty="0">
                <a:latin typeface="Times New Roman" panose="02020603050405020304" pitchFamily="18" charset="0"/>
                <a:cs typeface="Times New Roman" panose="02020603050405020304" pitchFamily="18" charset="0"/>
              </a:rPr>
              <a:t>Ω</a:t>
            </a:r>
            <a:endParaRPr lang="en-US" i="1"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F2DAB832-C7AB-4B73-A187-ED1D08275FF3}"/>
              </a:ext>
            </a:extLst>
          </p:cNvPr>
          <p:cNvSpPr txBox="1"/>
          <p:nvPr/>
        </p:nvSpPr>
        <p:spPr>
          <a:xfrm>
            <a:off x="13668777" y="-852305"/>
            <a:ext cx="1160847" cy="369332"/>
          </a:xfrm>
          <a:prstGeom prst="rect">
            <a:avLst/>
          </a:prstGeom>
          <a:noFill/>
        </p:spPr>
        <p:txBody>
          <a:bodyPr wrap="square" rtlCol="0">
            <a:spAutoFit/>
          </a:bodyPr>
          <a:lstStyle/>
          <a:p>
            <a:pPr algn="ctr"/>
            <a:r>
              <a:rPr lang="en-US" dirty="0">
                <a:latin typeface="Oswald Light" pitchFamily="2" charset="0"/>
              </a:rPr>
              <a:t>Switch</a:t>
            </a:r>
          </a:p>
        </p:txBody>
      </p:sp>
      <p:grpSp>
        <p:nvGrpSpPr>
          <p:cNvPr id="42" name="Group 41">
            <a:extLst>
              <a:ext uri="{FF2B5EF4-FFF2-40B4-BE49-F238E27FC236}">
                <a16:creationId xmlns:a16="http://schemas.microsoft.com/office/drawing/2014/main" id="{0C365EC0-82B8-4DF7-B1AC-5272782FADC5}"/>
              </a:ext>
            </a:extLst>
          </p:cNvPr>
          <p:cNvGrpSpPr/>
          <p:nvPr/>
        </p:nvGrpSpPr>
        <p:grpSpPr>
          <a:xfrm>
            <a:off x="6274054" y="1465402"/>
            <a:ext cx="5761554" cy="3426324"/>
            <a:chOff x="334445" y="625965"/>
            <a:chExt cx="7048261" cy="4191512"/>
          </a:xfrm>
        </p:grpSpPr>
        <p:pic>
          <p:nvPicPr>
            <p:cNvPr id="43" name="Picture 42">
              <a:extLst>
                <a:ext uri="{FF2B5EF4-FFF2-40B4-BE49-F238E27FC236}">
                  <a16:creationId xmlns:a16="http://schemas.microsoft.com/office/drawing/2014/main" id="{84730DAB-CAD6-4147-9C0A-760EA48CCAF6}"/>
                </a:ext>
              </a:extLst>
            </p:cNvPr>
            <p:cNvPicPr>
              <a:picLocks noChangeAspect="1"/>
            </p:cNvPicPr>
            <p:nvPr/>
          </p:nvPicPr>
          <p:blipFill>
            <a:blip r:embed="rId2"/>
            <a:stretch>
              <a:fillRect/>
            </a:stretch>
          </p:blipFill>
          <p:spPr>
            <a:xfrm>
              <a:off x="334445" y="724154"/>
              <a:ext cx="6765780" cy="4053431"/>
            </a:xfrm>
            <a:prstGeom prst="rect">
              <a:avLst/>
            </a:prstGeom>
          </p:spPr>
        </p:pic>
        <p:sp>
          <p:nvSpPr>
            <p:cNvPr id="44" name="Rectangle 43">
              <a:extLst>
                <a:ext uri="{FF2B5EF4-FFF2-40B4-BE49-F238E27FC236}">
                  <a16:creationId xmlns:a16="http://schemas.microsoft.com/office/drawing/2014/main" id="{49DEE4BA-1984-4788-A691-1C3CC61E9072}"/>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Rectangle 44">
            <a:extLst>
              <a:ext uri="{FF2B5EF4-FFF2-40B4-BE49-F238E27FC236}">
                <a16:creationId xmlns:a16="http://schemas.microsoft.com/office/drawing/2014/main" id="{CFBAB882-2C42-4B5A-B3FE-90FFA7DF9757}"/>
              </a:ext>
            </a:extLst>
          </p:cNvPr>
          <p:cNvSpPr/>
          <p:nvPr/>
        </p:nvSpPr>
        <p:spPr>
          <a:xfrm>
            <a:off x="6196282" y="1709937"/>
            <a:ext cx="5598183" cy="308299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C3B1B627-3134-4E63-9E44-1078004F5D3D}"/>
              </a:ext>
            </a:extLst>
          </p:cNvPr>
          <p:cNvGrpSpPr/>
          <p:nvPr/>
        </p:nvGrpSpPr>
        <p:grpSpPr>
          <a:xfrm rot="16200000" flipV="1">
            <a:off x="9869737" y="2515392"/>
            <a:ext cx="251565" cy="225385"/>
            <a:chOff x="9742256" y="1873731"/>
            <a:chExt cx="1024052" cy="917482"/>
          </a:xfrm>
        </p:grpSpPr>
        <p:grpSp>
          <p:nvGrpSpPr>
            <p:cNvPr id="33" name="Group 32">
              <a:extLst>
                <a:ext uri="{FF2B5EF4-FFF2-40B4-BE49-F238E27FC236}">
                  <a16:creationId xmlns:a16="http://schemas.microsoft.com/office/drawing/2014/main" id="{A723E43F-4D81-4FB6-9236-5575E0C47014}"/>
                </a:ext>
              </a:extLst>
            </p:cNvPr>
            <p:cNvGrpSpPr/>
            <p:nvPr/>
          </p:nvGrpSpPr>
          <p:grpSpPr>
            <a:xfrm rot="5400000">
              <a:off x="9643008" y="1972979"/>
              <a:ext cx="917482" cy="718985"/>
              <a:chOff x="2821129" y="3051924"/>
              <a:chExt cx="1967535" cy="1541858"/>
            </a:xfrm>
          </p:grpSpPr>
          <p:sp>
            <p:nvSpPr>
              <p:cNvPr id="37" name="object 3">
                <a:extLst>
                  <a:ext uri="{FF2B5EF4-FFF2-40B4-BE49-F238E27FC236}">
                    <a16:creationId xmlns:a16="http://schemas.microsoft.com/office/drawing/2014/main" id="{16F3D2A0-E06C-4C6E-98F4-8FB0D9215762}"/>
                  </a:ext>
                </a:extLst>
              </p:cNvPr>
              <p:cNvSpPr/>
              <p:nvPr/>
            </p:nvSpPr>
            <p:spPr>
              <a:xfrm>
                <a:off x="2821129" y="3844871"/>
                <a:ext cx="420760" cy="0"/>
              </a:xfrm>
              <a:custGeom>
                <a:avLst/>
                <a:gdLst>
                  <a:gd name="connsiteX0" fmla="*/ 0 w 4819"/>
                  <a:gd name="connsiteY0" fmla="*/ 0 h 0"/>
                  <a:gd name="connsiteX1" fmla="*/ 4819 w 4819"/>
                  <a:gd name="connsiteY1" fmla="*/ 0 h 0"/>
                </a:gdLst>
                <a:ahLst/>
                <a:cxnLst>
                  <a:cxn ang="0">
                    <a:pos x="connsiteX0" y="connsiteY0"/>
                  </a:cxn>
                  <a:cxn ang="0">
                    <a:pos x="connsiteX1" y="connsiteY1"/>
                  </a:cxn>
                </a:cxnLst>
                <a:rect l="l" t="t" r="r" b="b"/>
                <a:pathLst>
                  <a:path w="4819">
                    <a:moveTo>
                      <a:pt x="0" y="0"/>
                    </a:moveTo>
                    <a:lnTo>
                      <a:pt x="4819" y="0"/>
                    </a:lnTo>
                  </a:path>
                </a:pathLst>
              </a:custGeom>
              <a:ln w="19050">
                <a:solidFill>
                  <a:srgbClr val="000000"/>
                </a:solidFill>
              </a:ln>
            </p:spPr>
            <p:txBody>
              <a:bodyPr wrap="square" lIns="0" tIns="0" rIns="0" bIns="0" rtlCol="0"/>
              <a:lstStyle/>
              <a:p>
                <a:endParaRPr/>
              </a:p>
            </p:txBody>
          </p:sp>
          <p:sp>
            <p:nvSpPr>
              <p:cNvPr id="38" name="object 4">
                <a:extLst>
                  <a:ext uri="{FF2B5EF4-FFF2-40B4-BE49-F238E27FC236}">
                    <a16:creationId xmlns:a16="http://schemas.microsoft.com/office/drawing/2014/main" id="{73EE5504-096E-4D53-89DC-5080F76468AF}"/>
                  </a:ext>
                </a:extLst>
              </p:cNvPr>
              <p:cNvSpPr/>
              <p:nvPr/>
            </p:nvSpPr>
            <p:spPr>
              <a:xfrm>
                <a:off x="3241883" y="3051924"/>
                <a:ext cx="1546781" cy="1541858"/>
              </a:xfrm>
              <a:custGeom>
                <a:avLst/>
                <a:gdLst>
                  <a:gd name="connsiteX0" fmla="*/ 1064120 w 1546779"/>
                  <a:gd name="connsiteY0" fmla="*/ 0 h 1541857"/>
                  <a:gd name="connsiteX1" fmla="*/ 1064120 w 1546779"/>
                  <a:gd name="connsiteY1" fmla="*/ 1541856 h 1541857"/>
                  <a:gd name="connsiteX0" fmla="*/ 1049337 w 1546779"/>
                  <a:gd name="connsiteY0" fmla="*/ 792949 h 1541857"/>
                  <a:gd name="connsiteX1" fmla="*/ 1546779 w 1546779"/>
                  <a:gd name="connsiteY1" fmla="*/ 792950 h 1541857"/>
                  <a:gd name="connsiteX0" fmla="*/ 0 w 1546779"/>
                  <a:gd name="connsiteY0" fmla="*/ 175310 h 1541857"/>
                  <a:gd name="connsiteX1" fmla="*/ 0 w 1546779"/>
                  <a:gd name="connsiteY1" fmla="*/ 1410639 h 1541857"/>
                  <a:gd name="connsiteX2" fmla="*/ 1049337 w 1546779"/>
                  <a:gd name="connsiteY2" fmla="*/ 792949 h 1541857"/>
                  <a:gd name="connsiteX3" fmla="*/ 0 w 1546779"/>
                  <a:gd name="connsiteY3" fmla="*/ 175310 h 1541857"/>
                </a:gdLst>
                <a:ahLst/>
                <a:cxnLst>
                  <a:cxn ang="0">
                    <a:pos x="connsiteX0" y="connsiteY0"/>
                  </a:cxn>
                  <a:cxn ang="0">
                    <a:pos x="connsiteX1" y="connsiteY1"/>
                  </a:cxn>
                  <a:cxn ang="0">
                    <a:pos x="connsiteX2" y="connsiteY2"/>
                  </a:cxn>
                  <a:cxn ang="0">
                    <a:pos x="connsiteX3" y="connsiteY3"/>
                  </a:cxn>
                </a:cxnLst>
                <a:rect l="l" t="t" r="r" b="b"/>
                <a:pathLst>
                  <a:path w="1546779" h="1541857">
                    <a:moveTo>
                      <a:pt x="1064120" y="0"/>
                    </a:moveTo>
                    <a:lnTo>
                      <a:pt x="1064120" y="1541856"/>
                    </a:lnTo>
                  </a:path>
                  <a:path w="1546779" h="1541857">
                    <a:moveTo>
                      <a:pt x="1049337" y="792949"/>
                    </a:moveTo>
                    <a:lnTo>
                      <a:pt x="1546779" y="792950"/>
                    </a:lnTo>
                  </a:path>
                  <a:path w="1546779" h="1541857">
                    <a:moveTo>
                      <a:pt x="0" y="175310"/>
                    </a:moveTo>
                    <a:lnTo>
                      <a:pt x="0" y="1410639"/>
                    </a:lnTo>
                    <a:lnTo>
                      <a:pt x="1049337" y="792949"/>
                    </a:lnTo>
                    <a:lnTo>
                      <a:pt x="0" y="175310"/>
                    </a:lnTo>
                    <a:close/>
                  </a:path>
                </a:pathLst>
              </a:custGeom>
              <a:ln w="19050">
                <a:solidFill>
                  <a:srgbClr val="000000"/>
                </a:solidFill>
              </a:ln>
            </p:spPr>
            <p:txBody>
              <a:bodyPr wrap="square" lIns="0" tIns="0" rIns="0" bIns="0" rtlCol="0"/>
              <a:lstStyle/>
              <a:p>
                <a:endParaRPr/>
              </a:p>
            </p:txBody>
          </p:sp>
        </p:grpSp>
        <p:grpSp>
          <p:nvGrpSpPr>
            <p:cNvPr id="34" name="Group 33">
              <a:extLst>
                <a:ext uri="{FF2B5EF4-FFF2-40B4-BE49-F238E27FC236}">
                  <a16:creationId xmlns:a16="http://schemas.microsoft.com/office/drawing/2014/main" id="{06E39A64-D711-4EA6-AE15-8C2E85843AC4}"/>
                </a:ext>
              </a:extLst>
            </p:cNvPr>
            <p:cNvGrpSpPr/>
            <p:nvPr/>
          </p:nvGrpSpPr>
          <p:grpSpPr>
            <a:xfrm flipH="1">
              <a:off x="10294899" y="2269256"/>
              <a:ext cx="471409" cy="161405"/>
              <a:chOff x="10297260" y="5578932"/>
              <a:chExt cx="268199" cy="91828"/>
            </a:xfrm>
          </p:grpSpPr>
          <p:cxnSp>
            <p:nvCxnSpPr>
              <p:cNvPr id="35" name="Straight Arrow Connector 34">
                <a:extLst>
                  <a:ext uri="{FF2B5EF4-FFF2-40B4-BE49-F238E27FC236}">
                    <a16:creationId xmlns:a16="http://schemas.microsoft.com/office/drawing/2014/main" id="{0B5659F4-D159-4BDA-8429-98A898AFF4B5}"/>
                  </a:ext>
                </a:extLst>
              </p:cNvPr>
              <p:cNvCxnSpPr>
                <a:cxnSpLocks/>
              </p:cNvCxnSpPr>
              <p:nvPr/>
            </p:nvCxnSpPr>
            <p:spPr>
              <a:xfrm rot="18900000" flipH="1">
                <a:off x="10332446" y="5670760"/>
                <a:ext cx="233013"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5D0CAC-A595-4B46-8492-1B28B03C9886}"/>
                  </a:ext>
                </a:extLst>
              </p:cNvPr>
              <p:cNvCxnSpPr>
                <a:cxnSpLocks/>
              </p:cNvCxnSpPr>
              <p:nvPr/>
            </p:nvCxnSpPr>
            <p:spPr>
              <a:xfrm rot="18900000" flipH="1">
                <a:off x="10297260" y="5578932"/>
                <a:ext cx="233011"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sp>
        <p:nvSpPr>
          <p:cNvPr id="51" name="Freeform: Shape 50">
            <a:extLst>
              <a:ext uri="{FF2B5EF4-FFF2-40B4-BE49-F238E27FC236}">
                <a16:creationId xmlns:a16="http://schemas.microsoft.com/office/drawing/2014/main" id="{7D366654-34E6-41A7-A29B-71FC5108CEC7}"/>
              </a:ext>
            </a:extLst>
          </p:cNvPr>
          <p:cNvSpPr/>
          <p:nvPr/>
        </p:nvSpPr>
        <p:spPr>
          <a:xfrm>
            <a:off x="8341386" y="2279864"/>
            <a:ext cx="1594276" cy="905195"/>
          </a:xfrm>
          <a:custGeom>
            <a:avLst/>
            <a:gdLst>
              <a:gd name="connsiteX0" fmla="*/ 1681514 w 1788910"/>
              <a:gd name="connsiteY0" fmla="*/ 472542 h 948153"/>
              <a:gd name="connsiteX1" fmla="*/ 1788910 w 1788910"/>
              <a:gd name="connsiteY1" fmla="*/ 948153 h 948153"/>
              <a:gd name="connsiteX2" fmla="*/ 1399216 w 1788910"/>
              <a:gd name="connsiteY2" fmla="*/ 948153 h 948153"/>
              <a:gd name="connsiteX3" fmla="*/ 1399216 w 1788910"/>
              <a:gd name="connsiteY3" fmla="*/ 42958 h 948153"/>
              <a:gd name="connsiteX4" fmla="*/ 429584 w 1788910"/>
              <a:gd name="connsiteY4" fmla="*/ 42958 h 948153"/>
              <a:gd name="connsiteX5" fmla="*/ 248545 w 1788910"/>
              <a:gd name="connsiteY5" fmla="*/ 6137 h 948153"/>
              <a:gd name="connsiteX6" fmla="*/ 0 w 1788910"/>
              <a:gd name="connsiteY6" fmla="*/ 0 h 948153"/>
              <a:gd name="connsiteX0" fmla="*/ 1746995 w 1788910"/>
              <a:gd name="connsiteY0" fmla="*/ 430447 h 948153"/>
              <a:gd name="connsiteX1" fmla="*/ 1788910 w 1788910"/>
              <a:gd name="connsiteY1" fmla="*/ 948153 h 948153"/>
              <a:gd name="connsiteX2" fmla="*/ 1399216 w 1788910"/>
              <a:gd name="connsiteY2" fmla="*/ 948153 h 948153"/>
              <a:gd name="connsiteX3" fmla="*/ 1399216 w 1788910"/>
              <a:gd name="connsiteY3" fmla="*/ 42958 h 948153"/>
              <a:gd name="connsiteX4" fmla="*/ 429584 w 1788910"/>
              <a:gd name="connsiteY4" fmla="*/ 42958 h 948153"/>
              <a:gd name="connsiteX5" fmla="*/ 248545 w 1788910"/>
              <a:gd name="connsiteY5" fmla="*/ 6137 h 948153"/>
              <a:gd name="connsiteX6" fmla="*/ 0 w 1788910"/>
              <a:gd name="connsiteY6" fmla="*/ 0 h 948153"/>
              <a:gd name="connsiteX0" fmla="*/ 1498450 w 1540365"/>
              <a:gd name="connsiteY0" fmla="*/ 424310 h 942016"/>
              <a:gd name="connsiteX1" fmla="*/ 1540365 w 1540365"/>
              <a:gd name="connsiteY1" fmla="*/ 942016 h 942016"/>
              <a:gd name="connsiteX2" fmla="*/ 1150671 w 1540365"/>
              <a:gd name="connsiteY2" fmla="*/ 942016 h 942016"/>
              <a:gd name="connsiteX3" fmla="*/ 1150671 w 1540365"/>
              <a:gd name="connsiteY3" fmla="*/ 36821 h 942016"/>
              <a:gd name="connsiteX4" fmla="*/ 181039 w 1540365"/>
              <a:gd name="connsiteY4" fmla="*/ 36821 h 942016"/>
              <a:gd name="connsiteX5" fmla="*/ 0 w 1540365"/>
              <a:gd name="connsiteY5" fmla="*/ 0 h 942016"/>
              <a:gd name="connsiteX6" fmla="*/ 11885 w 1540365"/>
              <a:gd name="connsiteY6" fmla="*/ 769366 h 942016"/>
              <a:gd name="connsiteX0" fmla="*/ 1486565 w 1528480"/>
              <a:gd name="connsiteY0" fmla="*/ 387489 h 905195"/>
              <a:gd name="connsiteX1" fmla="*/ 1528480 w 1528480"/>
              <a:gd name="connsiteY1" fmla="*/ 905195 h 905195"/>
              <a:gd name="connsiteX2" fmla="*/ 1138786 w 1528480"/>
              <a:gd name="connsiteY2" fmla="*/ 905195 h 905195"/>
              <a:gd name="connsiteX3" fmla="*/ 1138786 w 1528480"/>
              <a:gd name="connsiteY3" fmla="*/ 0 h 905195"/>
              <a:gd name="connsiteX4" fmla="*/ 169154 w 1528480"/>
              <a:gd name="connsiteY4" fmla="*/ 0 h 905195"/>
              <a:gd name="connsiteX5" fmla="*/ 173310 w 1528480"/>
              <a:gd name="connsiteY5" fmla="*/ 715533 h 905195"/>
              <a:gd name="connsiteX6" fmla="*/ 0 w 1528480"/>
              <a:gd name="connsiteY6" fmla="*/ 732545 h 905195"/>
              <a:gd name="connsiteX0" fmla="*/ 1764358 w 1806273"/>
              <a:gd name="connsiteY0" fmla="*/ 387489 h 905195"/>
              <a:gd name="connsiteX1" fmla="*/ 1806273 w 1806273"/>
              <a:gd name="connsiteY1" fmla="*/ 905195 h 905195"/>
              <a:gd name="connsiteX2" fmla="*/ 1416579 w 1806273"/>
              <a:gd name="connsiteY2" fmla="*/ 905195 h 905195"/>
              <a:gd name="connsiteX3" fmla="*/ 1416579 w 1806273"/>
              <a:gd name="connsiteY3" fmla="*/ 0 h 905195"/>
              <a:gd name="connsiteX4" fmla="*/ 446947 w 1806273"/>
              <a:gd name="connsiteY4" fmla="*/ 0 h 905195"/>
              <a:gd name="connsiteX5" fmla="*/ 451103 w 1806273"/>
              <a:gd name="connsiteY5" fmla="*/ 715533 h 905195"/>
              <a:gd name="connsiteX6" fmla="*/ 0 w 1806273"/>
              <a:gd name="connsiteY6" fmla="*/ 703608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5" fmla="*/ 4156 w 1359326"/>
              <a:gd name="connsiteY5" fmla="*/ 715533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5" fmla="*/ 4156 w 1359326"/>
              <a:gd name="connsiteY5" fmla="*/ 715533 h 905195"/>
              <a:gd name="connsiteX0" fmla="*/ 1492670 w 1534585"/>
              <a:gd name="connsiteY0" fmla="*/ 387489 h 905195"/>
              <a:gd name="connsiteX1" fmla="*/ 1534585 w 1534585"/>
              <a:gd name="connsiteY1" fmla="*/ 905195 h 905195"/>
              <a:gd name="connsiteX2" fmla="*/ 1144891 w 1534585"/>
              <a:gd name="connsiteY2" fmla="*/ 905195 h 905195"/>
              <a:gd name="connsiteX3" fmla="*/ 1144891 w 1534585"/>
              <a:gd name="connsiteY3" fmla="*/ 0 h 905195"/>
              <a:gd name="connsiteX4" fmla="*/ 175259 w 1534585"/>
              <a:gd name="connsiteY4" fmla="*/ 0 h 905195"/>
              <a:gd name="connsiteX5" fmla="*/ 8 w 1534585"/>
              <a:gd name="connsiteY5" fmla="*/ 530338 h 905195"/>
              <a:gd name="connsiteX0" fmla="*/ 1492670 w 1534585"/>
              <a:gd name="connsiteY0" fmla="*/ 387489 h 905195"/>
              <a:gd name="connsiteX1" fmla="*/ 1534585 w 1534585"/>
              <a:gd name="connsiteY1" fmla="*/ 905195 h 905195"/>
              <a:gd name="connsiteX2" fmla="*/ 1144891 w 1534585"/>
              <a:gd name="connsiteY2" fmla="*/ 905195 h 905195"/>
              <a:gd name="connsiteX3" fmla="*/ 1144891 w 1534585"/>
              <a:gd name="connsiteY3" fmla="*/ 0 h 905195"/>
              <a:gd name="connsiteX4" fmla="*/ 175259 w 1534585"/>
              <a:gd name="connsiteY4" fmla="*/ 0 h 905195"/>
              <a:gd name="connsiteX5" fmla="*/ 8 w 1534585"/>
              <a:gd name="connsiteY5" fmla="*/ 530338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462503 w 1504418"/>
              <a:gd name="connsiteY0" fmla="*/ 387489 h 905195"/>
              <a:gd name="connsiteX1" fmla="*/ 1504418 w 1504418"/>
              <a:gd name="connsiteY1" fmla="*/ 905195 h 905195"/>
              <a:gd name="connsiteX2" fmla="*/ 1114724 w 1504418"/>
              <a:gd name="connsiteY2" fmla="*/ 905195 h 905195"/>
              <a:gd name="connsiteX3" fmla="*/ 1114724 w 1504418"/>
              <a:gd name="connsiteY3" fmla="*/ 0 h 905195"/>
              <a:gd name="connsiteX4" fmla="*/ 145092 w 1504418"/>
              <a:gd name="connsiteY4" fmla="*/ 0 h 905195"/>
              <a:gd name="connsiteX5" fmla="*/ 10 w 1504418"/>
              <a:gd name="connsiteY5" fmla="*/ 376197 h 905195"/>
              <a:gd name="connsiteX0" fmla="*/ 1462493 w 1504408"/>
              <a:gd name="connsiteY0" fmla="*/ 387489 h 905195"/>
              <a:gd name="connsiteX1" fmla="*/ 1504408 w 1504408"/>
              <a:gd name="connsiteY1" fmla="*/ 905195 h 905195"/>
              <a:gd name="connsiteX2" fmla="*/ 1114714 w 1504408"/>
              <a:gd name="connsiteY2" fmla="*/ 905195 h 905195"/>
              <a:gd name="connsiteX3" fmla="*/ 1114714 w 1504408"/>
              <a:gd name="connsiteY3" fmla="*/ 0 h 905195"/>
              <a:gd name="connsiteX4" fmla="*/ 145082 w 1504408"/>
              <a:gd name="connsiteY4" fmla="*/ 0 h 905195"/>
              <a:gd name="connsiteX5" fmla="*/ 0 w 1504408"/>
              <a:gd name="connsiteY5" fmla="*/ 376197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0 w 1581576"/>
              <a:gd name="connsiteY4" fmla="*/ 6350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205714 w 1581576"/>
              <a:gd name="connsiteY4" fmla="*/ 54819 h 905195"/>
              <a:gd name="connsiteX5" fmla="*/ 0 w 1581576"/>
              <a:gd name="connsiteY5" fmla="*/ 6350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220531 w 1581576"/>
              <a:gd name="connsiteY4" fmla="*/ 6136 h 905195"/>
              <a:gd name="connsiteX5" fmla="*/ 0 w 1581576"/>
              <a:gd name="connsiteY5" fmla="*/ 63500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33231 w 1594276"/>
              <a:gd name="connsiteY4" fmla="*/ 6136 h 905195"/>
              <a:gd name="connsiteX5" fmla="*/ 0 w 1594276"/>
              <a:gd name="connsiteY5"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0 w 1594276"/>
              <a:gd name="connsiteY5"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231114 w 1594276"/>
              <a:gd name="connsiteY5" fmla="*/ 14603 h 905195"/>
              <a:gd name="connsiteX6" fmla="*/ 0 w 1594276"/>
              <a:gd name="connsiteY6"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296730 w 1594276"/>
              <a:gd name="connsiteY5" fmla="*/ 65403 h 905195"/>
              <a:gd name="connsiteX6" fmla="*/ 0 w 1594276"/>
              <a:gd name="connsiteY6" fmla="*/ 59266 h 90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276" h="905195">
                <a:moveTo>
                  <a:pt x="1552361" y="387489"/>
                </a:moveTo>
                <a:lnTo>
                  <a:pt x="1594276" y="905195"/>
                </a:lnTo>
                <a:lnTo>
                  <a:pt x="1204582" y="905195"/>
                </a:lnTo>
                <a:lnTo>
                  <a:pt x="1204582" y="0"/>
                </a:lnTo>
                <a:lnTo>
                  <a:pt x="294615" y="6136"/>
                </a:lnTo>
                <a:lnTo>
                  <a:pt x="296730" y="65403"/>
                </a:lnTo>
                <a:lnTo>
                  <a:pt x="0" y="5926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bject 2">
            <a:extLst>
              <a:ext uri="{FF2B5EF4-FFF2-40B4-BE49-F238E27FC236}">
                <a16:creationId xmlns:a16="http://schemas.microsoft.com/office/drawing/2014/main" id="{7C1CB520-3EE7-4340-9762-4998E88C1AB2}"/>
              </a:ext>
            </a:extLst>
          </p:cNvPr>
          <p:cNvSpPr/>
          <p:nvPr/>
        </p:nvSpPr>
        <p:spPr>
          <a:xfrm>
            <a:off x="10376042" y="2181712"/>
            <a:ext cx="128236" cy="641180"/>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endParaRPr>
          </a:p>
        </p:txBody>
      </p:sp>
      <p:sp>
        <p:nvSpPr>
          <p:cNvPr id="53" name="Freeform: Shape 52">
            <a:extLst>
              <a:ext uri="{FF2B5EF4-FFF2-40B4-BE49-F238E27FC236}">
                <a16:creationId xmlns:a16="http://schemas.microsoft.com/office/drawing/2014/main" id="{E9D72222-C9E0-41A6-B6D6-9CE9B205A7A7}"/>
              </a:ext>
            </a:extLst>
          </p:cNvPr>
          <p:cNvSpPr/>
          <p:nvPr/>
        </p:nvSpPr>
        <p:spPr>
          <a:xfrm>
            <a:off x="10046707" y="2661348"/>
            <a:ext cx="395227" cy="519174"/>
          </a:xfrm>
          <a:custGeom>
            <a:avLst/>
            <a:gdLst>
              <a:gd name="connsiteX0" fmla="*/ 395227 w 395227"/>
              <a:gd name="connsiteY0" fmla="*/ 159026 h 519174"/>
              <a:gd name="connsiteX1" fmla="*/ 395227 w 395227"/>
              <a:gd name="connsiteY1" fmla="*/ 519174 h 519174"/>
              <a:gd name="connsiteX2" fmla="*/ 0 w 395227"/>
              <a:gd name="connsiteY2" fmla="*/ 519174 h 519174"/>
              <a:gd name="connsiteX3" fmla="*/ 56127 w 395227"/>
              <a:gd name="connsiteY3" fmla="*/ 0 h 519174"/>
            </a:gdLst>
            <a:ahLst/>
            <a:cxnLst>
              <a:cxn ang="0">
                <a:pos x="connsiteX0" y="connsiteY0"/>
              </a:cxn>
              <a:cxn ang="0">
                <a:pos x="connsiteX1" y="connsiteY1"/>
              </a:cxn>
              <a:cxn ang="0">
                <a:pos x="connsiteX2" y="connsiteY2"/>
              </a:cxn>
              <a:cxn ang="0">
                <a:pos x="connsiteX3" y="connsiteY3"/>
              </a:cxn>
            </a:cxnLst>
            <a:rect l="l" t="t" r="r" b="b"/>
            <a:pathLst>
              <a:path w="395227" h="519174">
                <a:moveTo>
                  <a:pt x="395227" y="159026"/>
                </a:moveTo>
                <a:lnTo>
                  <a:pt x="395227" y="519174"/>
                </a:lnTo>
                <a:lnTo>
                  <a:pt x="0" y="519174"/>
                </a:lnTo>
                <a:lnTo>
                  <a:pt x="5612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8F3448EC-A82C-4821-A159-80CD3548E966}"/>
              </a:ext>
            </a:extLst>
          </p:cNvPr>
          <p:cNvGrpSpPr/>
          <p:nvPr/>
        </p:nvGrpSpPr>
        <p:grpSpPr>
          <a:xfrm>
            <a:off x="8223933" y="1990617"/>
            <a:ext cx="232166" cy="348317"/>
            <a:chOff x="4652685" y="1625491"/>
            <a:chExt cx="813435" cy="1220392"/>
          </a:xfrm>
        </p:grpSpPr>
        <p:sp>
          <p:nvSpPr>
            <p:cNvPr id="55" name="object 4">
              <a:extLst>
                <a:ext uri="{FF2B5EF4-FFF2-40B4-BE49-F238E27FC236}">
                  <a16:creationId xmlns:a16="http://schemas.microsoft.com/office/drawing/2014/main" id="{34CD7932-F7EF-4099-A356-7271DC184FD1}"/>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9050">
              <a:solidFill>
                <a:srgbClr val="000000"/>
              </a:solidFill>
            </a:ln>
          </p:spPr>
          <p:txBody>
            <a:bodyPr wrap="square" lIns="0" tIns="0" rIns="0" bIns="0" rtlCol="0"/>
            <a:lstStyle/>
            <a:p>
              <a:endParaRPr/>
            </a:p>
          </p:txBody>
        </p:sp>
        <p:sp>
          <p:nvSpPr>
            <p:cNvPr id="56" name="object 5">
              <a:extLst>
                <a:ext uri="{FF2B5EF4-FFF2-40B4-BE49-F238E27FC236}">
                  <a16:creationId xmlns:a16="http://schemas.microsoft.com/office/drawing/2014/main" id="{79823EE5-9369-48D4-8272-C5007BB84282}"/>
                </a:ext>
              </a:extLst>
            </p:cNvPr>
            <p:cNvSpPr/>
            <p:nvPr/>
          </p:nvSpPr>
          <p:spPr>
            <a:xfrm>
              <a:off x="4652685" y="2337124"/>
              <a:ext cx="813435" cy="0"/>
            </a:xfrm>
            <a:custGeom>
              <a:avLst/>
              <a:gdLst/>
              <a:ahLst/>
              <a:cxnLst/>
              <a:rect l="l" t="t" r="r" b="b"/>
              <a:pathLst>
                <a:path w="813434">
                  <a:moveTo>
                    <a:pt x="0" y="0"/>
                  </a:moveTo>
                  <a:lnTo>
                    <a:pt x="813295" y="0"/>
                  </a:lnTo>
                </a:path>
              </a:pathLst>
            </a:custGeom>
            <a:ln w="19050">
              <a:solidFill>
                <a:srgbClr val="000000"/>
              </a:solidFill>
            </a:ln>
          </p:spPr>
          <p:txBody>
            <a:bodyPr wrap="square" lIns="0" tIns="0" rIns="0" bIns="0" rtlCol="0"/>
            <a:lstStyle/>
            <a:p>
              <a:endParaRPr/>
            </a:p>
          </p:txBody>
        </p:sp>
        <p:sp>
          <p:nvSpPr>
            <p:cNvPr id="57" name="object 6">
              <a:extLst>
                <a:ext uri="{FF2B5EF4-FFF2-40B4-BE49-F238E27FC236}">
                  <a16:creationId xmlns:a16="http://schemas.microsoft.com/office/drawing/2014/main" id="{2C1F9711-9066-498B-906D-89F3A5E8CE65}"/>
                </a:ext>
              </a:extLst>
            </p:cNvPr>
            <p:cNvSpPr/>
            <p:nvPr/>
          </p:nvSpPr>
          <p:spPr>
            <a:xfrm>
              <a:off x="4856008" y="2133801"/>
              <a:ext cx="407034" cy="0"/>
            </a:xfrm>
            <a:custGeom>
              <a:avLst/>
              <a:gdLst/>
              <a:ahLst/>
              <a:cxnLst/>
              <a:rect l="l" t="t" r="r" b="b"/>
              <a:pathLst>
                <a:path w="407034">
                  <a:moveTo>
                    <a:pt x="0" y="0"/>
                  </a:moveTo>
                  <a:lnTo>
                    <a:pt x="406647" y="0"/>
                  </a:lnTo>
                </a:path>
              </a:pathLst>
            </a:custGeom>
            <a:ln w="19050">
              <a:solidFill>
                <a:srgbClr val="000000"/>
              </a:solidFill>
            </a:ln>
          </p:spPr>
          <p:txBody>
            <a:bodyPr wrap="square" lIns="0" tIns="0" rIns="0" bIns="0" rtlCol="0"/>
            <a:lstStyle/>
            <a:p>
              <a:endParaRPr/>
            </a:p>
          </p:txBody>
        </p:sp>
        <p:sp>
          <p:nvSpPr>
            <p:cNvPr id="58" name="object 7">
              <a:extLst>
                <a:ext uri="{FF2B5EF4-FFF2-40B4-BE49-F238E27FC236}">
                  <a16:creationId xmlns:a16="http://schemas.microsoft.com/office/drawing/2014/main" id="{9BFCEDE4-E74A-43B7-9C4A-379A3D294C09}"/>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9050">
              <a:solidFill>
                <a:srgbClr val="000000"/>
              </a:solidFill>
            </a:ln>
          </p:spPr>
          <p:txBody>
            <a:bodyPr wrap="square" lIns="0" tIns="0" rIns="0" bIns="0" rtlCol="0"/>
            <a:lstStyle/>
            <a:p>
              <a:endParaRPr/>
            </a:p>
          </p:txBody>
        </p:sp>
      </p:grpSp>
      <p:sp>
        <p:nvSpPr>
          <p:cNvPr id="61" name="Freeform: Shape 60">
            <a:extLst>
              <a:ext uri="{FF2B5EF4-FFF2-40B4-BE49-F238E27FC236}">
                <a16:creationId xmlns:a16="http://schemas.microsoft.com/office/drawing/2014/main" id="{D4A55888-5BAB-4C12-A423-9F989C877DF2}"/>
              </a:ext>
            </a:extLst>
          </p:cNvPr>
          <p:cNvSpPr/>
          <p:nvPr/>
        </p:nvSpPr>
        <p:spPr>
          <a:xfrm>
            <a:off x="8341783" y="1993900"/>
            <a:ext cx="2097617" cy="222250"/>
          </a:xfrm>
          <a:custGeom>
            <a:avLst/>
            <a:gdLst>
              <a:gd name="connsiteX0" fmla="*/ 0 w 2101850"/>
              <a:gd name="connsiteY0" fmla="*/ 0 h 222250"/>
              <a:gd name="connsiteX1" fmla="*/ 289984 w 2101850"/>
              <a:gd name="connsiteY1" fmla="*/ 0 h 222250"/>
              <a:gd name="connsiteX2" fmla="*/ 289984 w 2101850"/>
              <a:gd name="connsiteY2" fmla="*/ 171450 h 222250"/>
              <a:gd name="connsiteX3" fmla="*/ 2101850 w 2101850"/>
              <a:gd name="connsiteY3" fmla="*/ 171450 h 222250"/>
              <a:gd name="connsiteX4" fmla="*/ 2101850 w 2101850"/>
              <a:gd name="connsiteY4" fmla="*/ 22225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850" h="222250">
                <a:moveTo>
                  <a:pt x="0" y="0"/>
                </a:moveTo>
                <a:lnTo>
                  <a:pt x="289984" y="0"/>
                </a:lnTo>
                <a:lnTo>
                  <a:pt x="289984" y="171450"/>
                </a:lnTo>
                <a:lnTo>
                  <a:pt x="2101850" y="171450"/>
                </a:lnTo>
                <a:lnTo>
                  <a:pt x="2101850" y="22225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672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760667E-9832-452C-BF0D-E8A39DF6D28B}"/>
              </a:ext>
            </a:extLst>
          </p:cNvPr>
          <p:cNvSpPr/>
          <p:nvPr/>
        </p:nvSpPr>
        <p:spPr>
          <a:xfrm>
            <a:off x="-4619709" y="930303"/>
            <a:ext cx="19401183" cy="480258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348E1F3C-FA57-4130-8FCC-34C4D0DC3C0F}"/>
              </a:ext>
            </a:extLst>
          </p:cNvPr>
          <p:cNvGrpSpPr/>
          <p:nvPr/>
        </p:nvGrpSpPr>
        <p:grpSpPr>
          <a:xfrm>
            <a:off x="-3362058" y="1406361"/>
            <a:ext cx="5761554" cy="3426324"/>
            <a:chOff x="334445" y="625965"/>
            <a:chExt cx="7048261" cy="4191512"/>
          </a:xfrm>
        </p:grpSpPr>
        <p:pic>
          <p:nvPicPr>
            <p:cNvPr id="5" name="Picture 4">
              <a:extLst>
                <a:ext uri="{FF2B5EF4-FFF2-40B4-BE49-F238E27FC236}">
                  <a16:creationId xmlns:a16="http://schemas.microsoft.com/office/drawing/2014/main" id="{C28668F5-05A1-4A21-B1A0-9F2EC9C0BE77}"/>
                </a:ext>
              </a:extLst>
            </p:cNvPr>
            <p:cNvPicPr>
              <a:picLocks noChangeAspect="1"/>
            </p:cNvPicPr>
            <p:nvPr/>
          </p:nvPicPr>
          <p:blipFill>
            <a:blip r:embed="rId2"/>
            <a:stretch>
              <a:fillRect/>
            </a:stretch>
          </p:blipFill>
          <p:spPr>
            <a:xfrm>
              <a:off x="334445" y="724154"/>
              <a:ext cx="6765780" cy="4053431"/>
            </a:xfrm>
            <a:prstGeom prst="rect">
              <a:avLst/>
            </a:prstGeom>
          </p:spPr>
        </p:pic>
        <p:sp>
          <p:nvSpPr>
            <p:cNvPr id="6" name="Rectangle 5">
              <a:extLst>
                <a:ext uri="{FF2B5EF4-FFF2-40B4-BE49-F238E27FC236}">
                  <a16:creationId xmlns:a16="http://schemas.microsoft.com/office/drawing/2014/main" id="{844CD922-AF32-4239-95DE-01F4A440F125}"/>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706DC60E-0D6C-4AFD-8321-1EFF753A73D9}"/>
              </a:ext>
            </a:extLst>
          </p:cNvPr>
          <p:cNvGrpSpPr/>
          <p:nvPr/>
        </p:nvGrpSpPr>
        <p:grpSpPr>
          <a:xfrm>
            <a:off x="2610243" y="1406361"/>
            <a:ext cx="5839326" cy="3426324"/>
            <a:chOff x="2610243" y="1505158"/>
            <a:chExt cx="5839326" cy="3426324"/>
          </a:xfrm>
        </p:grpSpPr>
        <p:grpSp>
          <p:nvGrpSpPr>
            <p:cNvPr id="42" name="Group 41">
              <a:extLst>
                <a:ext uri="{FF2B5EF4-FFF2-40B4-BE49-F238E27FC236}">
                  <a16:creationId xmlns:a16="http://schemas.microsoft.com/office/drawing/2014/main" id="{0C365EC0-82B8-4DF7-B1AC-5272782FADC5}"/>
                </a:ext>
              </a:extLst>
            </p:cNvPr>
            <p:cNvGrpSpPr/>
            <p:nvPr/>
          </p:nvGrpSpPr>
          <p:grpSpPr>
            <a:xfrm>
              <a:off x="2688015" y="1505158"/>
              <a:ext cx="5761554" cy="3426324"/>
              <a:chOff x="334445" y="625965"/>
              <a:chExt cx="7048261" cy="4191512"/>
            </a:xfrm>
          </p:grpSpPr>
          <p:pic>
            <p:nvPicPr>
              <p:cNvPr id="43" name="Picture 42">
                <a:extLst>
                  <a:ext uri="{FF2B5EF4-FFF2-40B4-BE49-F238E27FC236}">
                    <a16:creationId xmlns:a16="http://schemas.microsoft.com/office/drawing/2014/main" id="{84730DAB-CAD6-4147-9C0A-760EA48CCAF6}"/>
                  </a:ext>
                </a:extLst>
              </p:cNvPr>
              <p:cNvPicPr>
                <a:picLocks noChangeAspect="1"/>
              </p:cNvPicPr>
              <p:nvPr/>
            </p:nvPicPr>
            <p:blipFill>
              <a:blip r:embed="rId2"/>
              <a:stretch>
                <a:fillRect/>
              </a:stretch>
            </p:blipFill>
            <p:spPr>
              <a:xfrm>
                <a:off x="334445" y="724154"/>
                <a:ext cx="6765780" cy="4053431"/>
              </a:xfrm>
              <a:prstGeom prst="rect">
                <a:avLst/>
              </a:prstGeom>
            </p:spPr>
          </p:pic>
          <p:sp>
            <p:nvSpPr>
              <p:cNvPr id="44" name="Rectangle 43">
                <a:extLst>
                  <a:ext uri="{FF2B5EF4-FFF2-40B4-BE49-F238E27FC236}">
                    <a16:creationId xmlns:a16="http://schemas.microsoft.com/office/drawing/2014/main" id="{49DEE4BA-1984-4788-A691-1C3CC61E9072}"/>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 name="Group 2">
              <a:extLst>
                <a:ext uri="{FF2B5EF4-FFF2-40B4-BE49-F238E27FC236}">
                  <a16:creationId xmlns:a16="http://schemas.microsoft.com/office/drawing/2014/main" id="{2A0F7397-5601-459A-BDE4-273437074129}"/>
                </a:ext>
              </a:extLst>
            </p:cNvPr>
            <p:cNvGrpSpPr/>
            <p:nvPr/>
          </p:nvGrpSpPr>
          <p:grpSpPr>
            <a:xfrm>
              <a:off x="2610243" y="1749693"/>
              <a:ext cx="5598183" cy="3082992"/>
              <a:chOff x="6196282" y="1709937"/>
              <a:chExt cx="5598183" cy="3082992"/>
            </a:xfrm>
          </p:grpSpPr>
          <p:sp>
            <p:nvSpPr>
              <p:cNvPr id="45" name="Rectangle 44">
                <a:extLst>
                  <a:ext uri="{FF2B5EF4-FFF2-40B4-BE49-F238E27FC236}">
                    <a16:creationId xmlns:a16="http://schemas.microsoft.com/office/drawing/2014/main" id="{CFBAB882-2C42-4B5A-B3FE-90FFA7DF9757}"/>
                  </a:ext>
                </a:extLst>
              </p:cNvPr>
              <p:cNvSpPr/>
              <p:nvPr/>
            </p:nvSpPr>
            <p:spPr>
              <a:xfrm>
                <a:off x="6196282" y="1709937"/>
                <a:ext cx="5598183" cy="308299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1" name="Group 30">
                <a:extLst>
                  <a:ext uri="{FF2B5EF4-FFF2-40B4-BE49-F238E27FC236}">
                    <a16:creationId xmlns:a16="http://schemas.microsoft.com/office/drawing/2014/main" id="{C3B1B627-3134-4E63-9E44-1078004F5D3D}"/>
                  </a:ext>
                </a:extLst>
              </p:cNvPr>
              <p:cNvGrpSpPr/>
              <p:nvPr/>
            </p:nvGrpSpPr>
            <p:grpSpPr>
              <a:xfrm rot="16200000" flipV="1">
                <a:off x="9869737" y="2515392"/>
                <a:ext cx="251565" cy="225385"/>
                <a:chOff x="9742256" y="1873731"/>
                <a:chExt cx="1024052" cy="917482"/>
              </a:xfrm>
            </p:grpSpPr>
            <p:grpSp>
              <p:nvGrpSpPr>
                <p:cNvPr id="33" name="Group 32">
                  <a:extLst>
                    <a:ext uri="{FF2B5EF4-FFF2-40B4-BE49-F238E27FC236}">
                      <a16:creationId xmlns:a16="http://schemas.microsoft.com/office/drawing/2014/main" id="{A723E43F-4D81-4FB6-9236-5575E0C47014}"/>
                    </a:ext>
                  </a:extLst>
                </p:cNvPr>
                <p:cNvGrpSpPr/>
                <p:nvPr/>
              </p:nvGrpSpPr>
              <p:grpSpPr>
                <a:xfrm rot="5400000">
                  <a:off x="9643008" y="1972979"/>
                  <a:ext cx="917482" cy="718985"/>
                  <a:chOff x="2821129" y="3051924"/>
                  <a:chExt cx="1967535" cy="1541858"/>
                </a:xfrm>
              </p:grpSpPr>
              <p:sp>
                <p:nvSpPr>
                  <p:cNvPr id="37" name="object 3">
                    <a:extLst>
                      <a:ext uri="{FF2B5EF4-FFF2-40B4-BE49-F238E27FC236}">
                        <a16:creationId xmlns:a16="http://schemas.microsoft.com/office/drawing/2014/main" id="{16F3D2A0-E06C-4C6E-98F4-8FB0D9215762}"/>
                      </a:ext>
                    </a:extLst>
                  </p:cNvPr>
                  <p:cNvSpPr/>
                  <p:nvPr/>
                </p:nvSpPr>
                <p:spPr>
                  <a:xfrm>
                    <a:off x="2821129" y="3844871"/>
                    <a:ext cx="420760" cy="0"/>
                  </a:xfrm>
                  <a:custGeom>
                    <a:avLst/>
                    <a:gdLst>
                      <a:gd name="connsiteX0" fmla="*/ 0 w 4819"/>
                      <a:gd name="connsiteY0" fmla="*/ 0 h 0"/>
                      <a:gd name="connsiteX1" fmla="*/ 4819 w 4819"/>
                      <a:gd name="connsiteY1" fmla="*/ 0 h 0"/>
                    </a:gdLst>
                    <a:ahLst/>
                    <a:cxnLst>
                      <a:cxn ang="0">
                        <a:pos x="connsiteX0" y="connsiteY0"/>
                      </a:cxn>
                      <a:cxn ang="0">
                        <a:pos x="connsiteX1" y="connsiteY1"/>
                      </a:cxn>
                    </a:cxnLst>
                    <a:rect l="l" t="t" r="r" b="b"/>
                    <a:pathLst>
                      <a:path w="4819">
                        <a:moveTo>
                          <a:pt x="0" y="0"/>
                        </a:moveTo>
                        <a:lnTo>
                          <a:pt x="4819" y="0"/>
                        </a:lnTo>
                      </a:path>
                    </a:pathLst>
                  </a:custGeom>
                  <a:ln w="19050">
                    <a:solidFill>
                      <a:srgbClr val="000000"/>
                    </a:solidFill>
                  </a:ln>
                </p:spPr>
                <p:txBody>
                  <a:bodyPr wrap="square" lIns="0" tIns="0" rIns="0" bIns="0" rtlCol="0"/>
                  <a:lstStyle/>
                  <a:p>
                    <a:endParaRPr/>
                  </a:p>
                </p:txBody>
              </p:sp>
              <p:sp>
                <p:nvSpPr>
                  <p:cNvPr id="38" name="object 4">
                    <a:extLst>
                      <a:ext uri="{FF2B5EF4-FFF2-40B4-BE49-F238E27FC236}">
                        <a16:creationId xmlns:a16="http://schemas.microsoft.com/office/drawing/2014/main" id="{73EE5504-096E-4D53-89DC-5080F76468AF}"/>
                      </a:ext>
                    </a:extLst>
                  </p:cNvPr>
                  <p:cNvSpPr/>
                  <p:nvPr/>
                </p:nvSpPr>
                <p:spPr>
                  <a:xfrm>
                    <a:off x="3241883" y="3051924"/>
                    <a:ext cx="1546781" cy="1541858"/>
                  </a:xfrm>
                  <a:custGeom>
                    <a:avLst/>
                    <a:gdLst>
                      <a:gd name="connsiteX0" fmla="*/ 1064120 w 1546779"/>
                      <a:gd name="connsiteY0" fmla="*/ 0 h 1541857"/>
                      <a:gd name="connsiteX1" fmla="*/ 1064120 w 1546779"/>
                      <a:gd name="connsiteY1" fmla="*/ 1541856 h 1541857"/>
                      <a:gd name="connsiteX0" fmla="*/ 1049337 w 1546779"/>
                      <a:gd name="connsiteY0" fmla="*/ 792949 h 1541857"/>
                      <a:gd name="connsiteX1" fmla="*/ 1546779 w 1546779"/>
                      <a:gd name="connsiteY1" fmla="*/ 792950 h 1541857"/>
                      <a:gd name="connsiteX0" fmla="*/ 0 w 1546779"/>
                      <a:gd name="connsiteY0" fmla="*/ 175310 h 1541857"/>
                      <a:gd name="connsiteX1" fmla="*/ 0 w 1546779"/>
                      <a:gd name="connsiteY1" fmla="*/ 1410639 h 1541857"/>
                      <a:gd name="connsiteX2" fmla="*/ 1049337 w 1546779"/>
                      <a:gd name="connsiteY2" fmla="*/ 792949 h 1541857"/>
                      <a:gd name="connsiteX3" fmla="*/ 0 w 1546779"/>
                      <a:gd name="connsiteY3" fmla="*/ 175310 h 1541857"/>
                    </a:gdLst>
                    <a:ahLst/>
                    <a:cxnLst>
                      <a:cxn ang="0">
                        <a:pos x="connsiteX0" y="connsiteY0"/>
                      </a:cxn>
                      <a:cxn ang="0">
                        <a:pos x="connsiteX1" y="connsiteY1"/>
                      </a:cxn>
                      <a:cxn ang="0">
                        <a:pos x="connsiteX2" y="connsiteY2"/>
                      </a:cxn>
                      <a:cxn ang="0">
                        <a:pos x="connsiteX3" y="connsiteY3"/>
                      </a:cxn>
                    </a:cxnLst>
                    <a:rect l="l" t="t" r="r" b="b"/>
                    <a:pathLst>
                      <a:path w="1546779" h="1541857">
                        <a:moveTo>
                          <a:pt x="1064120" y="0"/>
                        </a:moveTo>
                        <a:lnTo>
                          <a:pt x="1064120" y="1541856"/>
                        </a:lnTo>
                      </a:path>
                      <a:path w="1546779" h="1541857">
                        <a:moveTo>
                          <a:pt x="1049337" y="792949"/>
                        </a:moveTo>
                        <a:lnTo>
                          <a:pt x="1546779" y="792950"/>
                        </a:lnTo>
                      </a:path>
                      <a:path w="1546779" h="1541857">
                        <a:moveTo>
                          <a:pt x="0" y="175310"/>
                        </a:moveTo>
                        <a:lnTo>
                          <a:pt x="0" y="1410639"/>
                        </a:lnTo>
                        <a:lnTo>
                          <a:pt x="1049337" y="792949"/>
                        </a:lnTo>
                        <a:lnTo>
                          <a:pt x="0" y="175310"/>
                        </a:lnTo>
                        <a:close/>
                      </a:path>
                    </a:pathLst>
                  </a:custGeom>
                  <a:ln w="19050">
                    <a:solidFill>
                      <a:srgbClr val="000000"/>
                    </a:solidFill>
                  </a:ln>
                </p:spPr>
                <p:txBody>
                  <a:bodyPr wrap="square" lIns="0" tIns="0" rIns="0" bIns="0" rtlCol="0"/>
                  <a:lstStyle/>
                  <a:p>
                    <a:endParaRPr/>
                  </a:p>
                </p:txBody>
              </p:sp>
            </p:grpSp>
            <p:grpSp>
              <p:nvGrpSpPr>
                <p:cNvPr id="34" name="Group 33">
                  <a:extLst>
                    <a:ext uri="{FF2B5EF4-FFF2-40B4-BE49-F238E27FC236}">
                      <a16:creationId xmlns:a16="http://schemas.microsoft.com/office/drawing/2014/main" id="{06E39A64-D711-4EA6-AE15-8C2E85843AC4}"/>
                    </a:ext>
                  </a:extLst>
                </p:cNvPr>
                <p:cNvGrpSpPr/>
                <p:nvPr/>
              </p:nvGrpSpPr>
              <p:grpSpPr>
                <a:xfrm flipH="1">
                  <a:off x="10294899" y="2269256"/>
                  <a:ext cx="471409" cy="161405"/>
                  <a:chOff x="10297260" y="5578932"/>
                  <a:chExt cx="268199" cy="91828"/>
                </a:xfrm>
              </p:grpSpPr>
              <p:cxnSp>
                <p:nvCxnSpPr>
                  <p:cNvPr id="35" name="Straight Arrow Connector 34">
                    <a:extLst>
                      <a:ext uri="{FF2B5EF4-FFF2-40B4-BE49-F238E27FC236}">
                        <a16:creationId xmlns:a16="http://schemas.microsoft.com/office/drawing/2014/main" id="{0B5659F4-D159-4BDA-8429-98A898AFF4B5}"/>
                      </a:ext>
                    </a:extLst>
                  </p:cNvPr>
                  <p:cNvCxnSpPr>
                    <a:cxnSpLocks/>
                  </p:cNvCxnSpPr>
                  <p:nvPr/>
                </p:nvCxnSpPr>
                <p:spPr>
                  <a:xfrm rot="18900000" flipH="1">
                    <a:off x="10332446" y="5670760"/>
                    <a:ext cx="233013"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25D0CAC-A595-4B46-8492-1B28B03C9886}"/>
                      </a:ext>
                    </a:extLst>
                  </p:cNvPr>
                  <p:cNvCxnSpPr>
                    <a:cxnSpLocks/>
                  </p:cNvCxnSpPr>
                  <p:nvPr/>
                </p:nvCxnSpPr>
                <p:spPr>
                  <a:xfrm rot="18900000" flipH="1">
                    <a:off x="10297260" y="5578932"/>
                    <a:ext cx="233011" cy="0"/>
                  </a:xfrm>
                  <a:prstGeom prst="straightConnector1">
                    <a:avLst/>
                  </a:prstGeom>
                  <a:noFill/>
                  <a:ln w="1905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sp>
            <p:nvSpPr>
              <p:cNvPr id="51" name="Freeform: Shape 50">
                <a:extLst>
                  <a:ext uri="{FF2B5EF4-FFF2-40B4-BE49-F238E27FC236}">
                    <a16:creationId xmlns:a16="http://schemas.microsoft.com/office/drawing/2014/main" id="{7D366654-34E6-41A7-A29B-71FC5108CEC7}"/>
                  </a:ext>
                </a:extLst>
              </p:cNvPr>
              <p:cNvSpPr/>
              <p:nvPr/>
            </p:nvSpPr>
            <p:spPr>
              <a:xfrm>
                <a:off x="8341386" y="2279864"/>
                <a:ext cx="1594276" cy="905195"/>
              </a:xfrm>
              <a:custGeom>
                <a:avLst/>
                <a:gdLst>
                  <a:gd name="connsiteX0" fmla="*/ 1681514 w 1788910"/>
                  <a:gd name="connsiteY0" fmla="*/ 472542 h 948153"/>
                  <a:gd name="connsiteX1" fmla="*/ 1788910 w 1788910"/>
                  <a:gd name="connsiteY1" fmla="*/ 948153 h 948153"/>
                  <a:gd name="connsiteX2" fmla="*/ 1399216 w 1788910"/>
                  <a:gd name="connsiteY2" fmla="*/ 948153 h 948153"/>
                  <a:gd name="connsiteX3" fmla="*/ 1399216 w 1788910"/>
                  <a:gd name="connsiteY3" fmla="*/ 42958 h 948153"/>
                  <a:gd name="connsiteX4" fmla="*/ 429584 w 1788910"/>
                  <a:gd name="connsiteY4" fmla="*/ 42958 h 948153"/>
                  <a:gd name="connsiteX5" fmla="*/ 248545 w 1788910"/>
                  <a:gd name="connsiteY5" fmla="*/ 6137 h 948153"/>
                  <a:gd name="connsiteX6" fmla="*/ 0 w 1788910"/>
                  <a:gd name="connsiteY6" fmla="*/ 0 h 948153"/>
                  <a:gd name="connsiteX0" fmla="*/ 1746995 w 1788910"/>
                  <a:gd name="connsiteY0" fmla="*/ 430447 h 948153"/>
                  <a:gd name="connsiteX1" fmla="*/ 1788910 w 1788910"/>
                  <a:gd name="connsiteY1" fmla="*/ 948153 h 948153"/>
                  <a:gd name="connsiteX2" fmla="*/ 1399216 w 1788910"/>
                  <a:gd name="connsiteY2" fmla="*/ 948153 h 948153"/>
                  <a:gd name="connsiteX3" fmla="*/ 1399216 w 1788910"/>
                  <a:gd name="connsiteY3" fmla="*/ 42958 h 948153"/>
                  <a:gd name="connsiteX4" fmla="*/ 429584 w 1788910"/>
                  <a:gd name="connsiteY4" fmla="*/ 42958 h 948153"/>
                  <a:gd name="connsiteX5" fmla="*/ 248545 w 1788910"/>
                  <a:gd name="connsiteY5" fmla="*/ 6137 h 948153"/>
                  <a:gd name="connsiteX6" fmla="*/ 0 w 1788910"/>
                  <a:gd name="connsiteY6" fmla="*/ 0 h 948153"/>
                  <a:gd name="connsiteX0" fmla="*/ 1498450 w 1540365"/>
                  <a:gd name="connsiteY0" fmla="*/ 424310 h 942016"/>
                  <a:gd name="connsiteX1" fmla="*/ 1540365 w 1540365"/>
                  <a:gd name="connsiteY1" fmla="*/ 942016 h 942016"/>
                  <a:gd name="connsiteX2" fmla="*/ 1150671 w 1540365"/>
                  <a:gd name="connsiteY2" fmla="*/ 942016 h 942016"/>
                  <a:gd name="connsiteX3" fmla="*/ 1150671 w 1540365"/>
                  <a:gd name="connsiteY3" fmla="*/ 36821 h 942016"/>
                  <a:gd name="connsiteX4" fmla="*/ 181039 w 1540365"/>
                  <a:gd name="connsiteY4" fmla="*/ 36821 h 942016"/>
                  <a:gd name="connsiteX5" fmla="*/ 0 w 1540365"/>
                  <a:gd name="connsiteY5" fmla="*/ 0 h 942016"/>
                  <a:gd name="connsiteX6" fmla="*/ 11885 w 1540365"/>
                  <a:gd name="connsiteY6" fmla="*/ 769366 h 942016"/>
                  <a:gd name="connsiteX0" fmla="*/ 1486565 w 1528480"/>
                  <a:gd name="connsiteY0" fmla="*/ 387489 h 905195"/>
                  <a:gd name="connsiteX1" fmla="*/ 1528480 w 1528480"/>
                  <a:gd name="connsiteY1" fmla="*/ 905195 h 905195"/>
                  <a:gd name="connsiteX2" fmla="*/ 1138786 w 1528480"/>
                  <a:gd name="connsiteY2" fmla="*/ 905195 h 905195"/>
                  <a:gd name="connsiteX3" fmla="*/ 1138786 w 1528480"/>
                  <a:gd name="connsiteY3" fmla="*/ 0 h 905195"/>
                  <a:gd name="connsiteX4" fmla="*/ 169154 w 1528480"/>
                  <a:gd name="connsiteY4" fmla="*/ 0 h 905195"/>
                  <a:gd name="connsiteX5" fmla="*/ 173310 w 1528480"/>
                  <a:gd name="connsiteY5" fmla="*/ 715533 h 905195"/>
                  <a:gd name="connsiteX6" fmla="*/ 0 w 1528480"/>
                  <a:gd name="connsiteY6" fmla="*/ 732545 h 905195"/>
                  <a:gd name="connsiteX0" fmla="*/ 1764358 w 1806273"/>
                  <a:gd name="connsiteY0" fmla="*/ 387489 h 905195"/>
                  <a:gd name="connsiteX1" fmla="*/ 1806273 w 1806273"/>
                  <a:gd name="connsiteY1" fmla="*/ 905195 h 905195"/>
                  <a:gd name="connsiteX2" fmla="*/ 1416579 w 1806273"/>
                  <a:gd name="connsiteY2" fmla="*/ 905195 h 905195"/>
                  <a:gd name="connsiteX3" fmla="*/ 1416579 w 1806273"/>
                  <a:gd name="connsiteY3" fmla="*/ 0 h 905195"/>
                  <a:gd name="connsiteX4" fmla="*/ 446947 w 1806273"/>
                  <a:gd name="connsiteY4" fmla="*/ 0 h 905195"/>
                  <a:gd name="connsiteX5" fmla="*/ 451103 w 1806273"/>
                  <a:gd name="connsiteY5" fmla="*/ 715533 h 905195"/>
                  <a:gd name="connsiteX6" fmla="*/ 0 w 1806273"/>
                  <a:gd name="connsiteY6" fmla="*/ 703608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5" fmla="*/ 4156 w 1359326"/>
                  <a:gd name="connsiteY5" fmla="*/ 715533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5" fmla="*/ 4156 w 1359326"/>
                  <a:gd name="connsiteY5" fmla="*/ 715533 h 905195"/>
                  <a:gd name="connsiteX0" fmla="*/ 1492670 w 1534585"/>
                  <a:gd name="connsiteY0" fmla="*/ 387489 h 905195"/>
                  <a:gd name="connsiteX1" fmla="*/ 1534585 w 1534585"/>
                  <a:gd name="connsiteY1" fmla="*/ 905195 h 905195"/>
                  <a:gd name="connsiteX2" fmla="*/ 1144891 w 1534585"/>
                  <a:gd name="connsiteY2" fmla="*/ 905195 h 905195"/>
                  <a:gd name="connsiteX3" fmla="*/ 1144891 w 1534585"/>
                  <a:gd name="connsiteY3" fmla="*/ 0 h 905195"/>
                  <a:gd name="connsiteX4" fmla="*/ 175259 w 1534585"/>
                  <a:gd name="connsiteY4" fmla="*/ 0 h 905195"/>
                  <a:gd name="connsiteX5" fmla="*/ 8 w 1534585"/>
                  <a:gd name="connsiteY5" fmla="*/ 530338 h 905195"/>
                  <a:gd name="connsiteX0" fmla="*/ 1492670 w 1534585"/>
                  <a:gd name="connsiteY0" fmla="*/ 387489 h 905195"/>
                  <a:gd name="connsiteX1" fmla="*/ 1534585 w 1534585"/>
                  <a:gd name="connsiteY1" fmla="*/ 905195 h 905195"/>
                  <a:gd name="connsiteX2" fmla="*/ 1144891 w 1534585"/>
                  <a:gd name="connsiteY2" fmla="*/ 905195 h 905195"/>
                  <a:gd name="connsiteX3" fmla="*/ 1144891 w 1534585"/>
                  <a:gd name="connsiteY3" fmla="*/ 0 h 905195"/>
                  <a:gd name="connsiteX4" fmla="*/ 175259 w 1534585"/>
                  <a:gd name="connsiteY4" fmla="*/ 0 h 905195"/>
                  <a:gd name="connsiteX5" fmla="*/ 8 w 1534585"/>
                  <a:gd name="connsiteY5" fmla="*/ 530338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585265 w 1627180"/>
                  <a:gd name="connsiteY0" fmla="*/ 387489 h 905195"/>
                  <a:gd name="connsiteX1" fmla="*/ 1627180 w 1627180"/>
                  <a:gd name="connsiteY1" fmla="*/ 905195 h 905195"/>
                  <a:gd name="connsiteX2" fmla="*/ 1237486 w 1627180"/>
                  <a:gd name="connsiteY2" fmla="*/ 905195 h 905195"/>
                  <a:gd name="connsiteX3" fmla="*/ 1237486 w 1627180"/>
                  <a:gd name="connsiteY3" fmla="*/ 0 h 905195"/>
                  <a:gd name="connsiteX4" fmla="*/ 267854 w 1627180"/>
                  <a:gd name="connsiteY4" fmla="*/ 0 h 905195"/>
                  <a:gd name="connsiteX5" fmla="*/ 5 w 1627180"/>
                  <a:gd name="connsiteY5" fmla="*/ 374080 h 905195"/>
                  <a:gd name="connsiteX0" fmla="*/ 1462503 w 1504418"/>
                  <a:gd name="connsiteY0" fmla="*/ 387489 h 905195"/>
                  <a:gd name="connsiteX1" fmla="*/ 1504418 w 1504418"/>
                  <a:gd name="connsiteY1" fmla="*/ 905195 h 905195"/>
                  <a:gd name="connsiteX2" fmla="*/ 1114724 w 1504418"/>
                  <a:gd name="connsiteY2" fmla="*/ 905195 h 905195"/>
                  <a:gd name="connsiteX3" fmla="*/ 1114724 w 1504418"/>
                  <a:gd name="connsiteY3" fmla="*/ 0 h 905195"/>
                  <a:gd name="connsiteX4" fmla="*/ 145092 w 1504418"/>
                  <a:gd name="connsiteY4" fmla="*/ 0 h 905195"/>
                  <a:gd name="connsiteX5" fmla="*/ 10 w 1504418"/>
                  <a:gd name="connsiteY5" fmla="*/ 376197 h 905195"/>
                  <a:gd name="connsiteX0" fmla="*/ 1462493 w 1504408"/>
                  <a:gd name="connsiteY0" fmla="*/ 387489 h 905195"/>
                  <a:gd name="connsiteX1" fmla="*/ 1504408 w 1504408"/>
                  <a:gd name="connsiteY1" fmla="*/ 905195 h 905195"/>
                  <a:gd name="connsiteX2" fmla="*/ 1114714 w 1504408"/>
                  <a:gd name="connsiteY2" fmla="*/ 905195 h 905195"/>
                  <a:gd name="connsiteX3" fmla="*/ 1114714 w 1504408"/>
                  <a:gd name="connsiteY3" fmla="*/ 0 h 905195"/>
                  <a:gd name="connsiteX4" fmla="*/ 145082 w 1504408"/>
                  <a:gd name="connsiteY4" fmla="*/ 0 h 905195"/>
                  <a:gd name="connsiteX5" fmla="*/ 0 w 1504408"/>
                  <a:gd name="connsiteY5" fmla="*/ 376197 h 905195"/>
                  <a:gd name="connsiteX0" fmla="*/ 1317411 w 1359326"/>
                  <a:gd name="connsiteY0" fmla="*/ 387489 h 905195"/>
                  <a:gd name="connsiteX1" fmla="*/ 1359326 w 1359326"/>
                  <a:gd name="connsiteY1" fmla="*/ 905195 h 905195"/>
                  <a:gd name="connsiteX2" fmla="*/ 969632 w 1359326"/>
                  <a:gd name="connsiteY2" fmla="*/ 905195 h 905195"/>
                  <a:gd name="connsiteX3" fmla="*/ 969632 w 1359326"/>
                  <a:gd name="connsiteY3" fmla="*/ 0 h 905195"/>
                  <a:gd name="connsiteX4" fmla="*/ 0 w 1359326"/>
                  <a:gd name="connsiteY4" fmla="*/ 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0 w 1581576"/>
                  <a:gd name="connsiteY4" fmla="*/ 6350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205714 w 1581576"/>
                  <a:gd name="connsiteY4" fmla="*/ 54819 h 905195"/>
                  <a:gd name="connsiteX5" fmla="*/ 0 w 1581576"/>
                  <a:gd name="connsiteY5" fmla="*/ 63500 h 905195"/>
                  <a:gd name="connsiteX0" fmla="*/ 1539661 w 1581576"/>
                  <a:gd name="connsiteY0" fmla="*/ 387489 h 905195"/>
                  <a:gd name="connsiteX1" fmla="*/ 1581576 w 1581576"/>
                  <a:gd name="connsiteY1" fmla="*/ 905195 h 905195"/>
                  <a:gd name="connsiteX2" fmla="*/ 1191882 w 1581576"/>
                  <a:gd name="connsiteY2" fmla="*/ 905195 h 905195"/>
                  <a:gd name="connsiteX3" fmla="*/ 1191882 w 1581576"/>
                  <a:gd name="connsiteY3" fmla="*/ 0 h 905195"/>
                  <a:gd name="connsiteX4" fmla="*/ 220531 w 1581576"/>
                  <a:gd name="connsiteY4" fmla="*/ 6136 h 905195"/>
                  <a:gd name="connsiteX5" fmla="*/ 0 w 1581576"/>
                  <a:gd name="connsiteY5" fmla="*/ 63500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33231 w 1594276"/>
                  <a:gd name="connsiteY4" fmla="*/ 6136 h 905195"/>
                  <a:gd name="connsiteX5" fmla="*/ 0 w 1594276"/>
                  <a:gd name="connsiteY5"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0 w 1594276"/>
                  <a:gd name="connsiteY5"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231114 w 1594276"/>
                  <a:gd name="connsiteY5" fmla="*/ 14603 h 905195"/>
                  <a:gd name="connsiteX6" fmla="*/ 0 w 1594276"/>
                  <a:gd name="connsiteY6" fmla="*/ 59266 h 905195"/>
                  <a:gd name="connsiteX0" fmla="*/ 1552361 w 1594276"/>
                  <a:gd name="connsiteY0" fmla="*/ 387489 h 905195"/>
                  <a:gd name="connsiteX1" fmla="*/ 1594276 w 1594276"/>
                  <a:gd name="connsiteY1" fmla="*/ 905195 h 905195"/>
                  <a:gd name="connsiteX2" fmla="*/ 1204582 w 1594276"/>
                  <a:gd name="connsiteY2" fmla="*/ 905195 h 905195"/>
                  <a:gd name="connsiteX3" fmla="*/ 1204582 w 1594276"/>
                  <a:gd name="connsiteY3" fmla="*/ 0 h 905195"/>
                  <a:gd name="connsiteX4" fmla="*/ 294615 w 1594276"/>
                  <a:gd name="connsiteY4" fmla="*/ 6136 h 905195"/>
                  <a:gd name="connsiteX5" fmla="*/ 296730 w 1594276"/>
                  <a:gd name="connsiteY5" fmla="*/ 65403 h 905195"/>
                  <a:gd name="connsiteX6" fmla="*/ 0 w 1594276"/>
                  <a:gd name="connsiteY6" fmla="*/ 59266 h 905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4276" h="905195">
                    <a:moveTo>
                      <a:pt x="1552361" y="387489"/>
                    </a:moveTo>
                    <a:lnTo>
                      <a:pt x="1594276" y="905195"/>
                    </a:lnTo>
                    <a:lnTo>
                      <a:pt x="1204582" y="905195"/>
                    </a:lnTo>
                    <a:lnTo>
                      <a:pt x="1204582" y="0"/>
                    </a:lnTo>
                    <a:lnTo>
                      <a:pt x="294615" y="6136"/>
                    </a:lnTo>
                    <a:lnTo>
                      <a:pt x="296730" y="65403"/>
                    </a:lnTo>
                    <a:lnTo>
                      <a:pt x="0" y="59266"/>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bject 2">
                <a:extLst>
                  <a:ext uri="{FF2B5EF4-FFF2-40B4-BE49-F238E27FC236}">
                    <a16:creationId xmlns:a16="http://schemas.microsoft.com/office/drawing/2014/main" id="{7C1CB520-3EE7-4340-9762-4998E88C1AB2}"/>
                  </a:ext>
                </a:extLst>
              </p:cNvPr>
              <p:cNvSpPr/>
              <p:nvPr/>
            </p:nvSpPr>
            <p:spPr>
              <a:xfrm>
                <a:off x="10376042" y="2181712"/>
                <a:ext cx="128236" cy="641180"/>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endParaRPr>
              </a:p>
            </p:txBody>
          </p:sp>
          <p:sp>
            <p:nvSpPr>
              <p:cNvPr id="53" name="Freeform: Shape 52">
                <a:extLst>
                  <a:ext uri="{FF2B5EF4-FFF2-40B4-BE49-F238E27FC236}">
                    <a16:creationId xmlns:a16="http://schemas.microsoft.com/office/drawing/2014/main" id="{E9D72222-C9E0-41A6-B6D6-9CE9B205A7A7}"/>
                  </a:ext>
                </a:extLst>
              </p:cNvPr>
              <p:cNvSpPr/>
              <p:nvPr/>
            </p:nvSpPr>
            <p:spPr>
              <a:xfrm>
                <a:off x="10046707" y="2661348"/>
                <a:ext cx="395227" cy="519174"/>
              </a:xfrm>
              <a:custGeom>
                <a:avLst/>
                <a:gdLst>
                  <a:gd name="connsiteX0" fmla="*/ 395227 w 395227"/>
                  <a:gd name="connsiteY0" fmla="*/ 159026 h 519174"/>
                  <a:gd name="connsiteX1" fmla="*/ 395227 w 395227"/>
                  <a:gd name="connsiteY1" fmla="*/ 519174 h 519174"/>
                  <a:gd name="connsiteX2" fmla="*/ 0 w 395227"/>
                  <a:gd name="connsiteY2" fmla="*/ 519174 h 519174"/>
                  <a:gd name="connsiteX3" fmla="*/ 56127 w 395227"/>
                  <a:gd name="connsiteY3" fmla="*/ 0 h 519174"/>
                </a:gdLst>
                <a:ahLst/>
                <a:cxnLst>
                  <a:cxn ang="0">
                    <a:pos x="connsiteX0" y="connsiteY0"/>
                  </a:cxn>
                  <a:cxn ang="0">
                    <a:pos x="connsiteX1" y="connsiteY1"/>
                  </a:cxn>
                  <a:cxn ang="0">
                    <a:pos x="connsiteX2" y="connsiteY2"/>
                  </a:cxn>
                  <a:cxn ang="0">
                    <a:pos x="connsiteX3" y="connsiteY3"/>
                  </a:cxn>
                </a:cxnLst>
                <a:rect l="l" t="t" r="r" b="b"/>
                <a:pathLst>
                  <a:path w="395227" h="519174">
                    <a:moveTo>
                      <a:pt x="395227" y="159026"/>
                    </a:moveTo>
                    <a:lnTo>
                      <a:pt x="395227" y="519174"/>
                    </a:lnTo>
                    <a:lnTo>
                      <a:pt x="0" y="519174"/>
                    </a:lnTo>
                    <a:lnTo>
                      <a:pt x="56127"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a:extLst>
                  <a:ext uri="{FF2B5EF4-FFF2-40B4-BE49-F238E27FC236}">
                    <a16:creationId xmlns:a16="http://schemas.microsoft.com/office/drawing/2014/main" id="{8F3448EC-A82C-4821-A159-80CD3548E966}"/>
                  </a:ext>
                </a:extLst>
              </p:cNvPr>
              <p:cNvGrpSpPr/>
              <p:nvPr/>
            </p:nvGrpSpPr>
            <p:grpSpPr>
              <a:xfrm>
                <a:off x="8223933" y="1990617"/>
                <a:ext cx="232166" cy="348317"/>
                <a:chOff x="4652685" y="1625491"/>
                <a:chExt cx="813435" cy="1220392"/>
              </a:xfrm>
            </p:grpSpPr>
            <p:sp>
              <p:nvSpPr>
                <p:cNvPr id="55" name="object 4">
                  <a:extLst>
                    <a:ext uri="{FF2B5EF4-FFF2-40B4-BE49-F238E27FC236}">
                      <a16:creationId xmlns:a16="http://schemas.microsoft.com/office/drawing/2014/main" id="{34CD7932-F7EF-4099-A356-7271DC184FD1}"/>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19050">
                  <a:solidFill>
                    <a:srgbClr val="000000"/>
                  </a:solidFill>
                </a:ln>
              </p:spPr>
              <p:txBody>
                <a:bodyPr wrap="square" lIns="0" tIns="0" rIns="0" bIns="0" rtlCol="0"/>
                <a:lstStyle/>
                <a:p>
                  <a:endParaRPr/>
                </a:p>
              </p:txBody>
            </p:sp>
            <p:sp>
              <p:nvSpPr>
                <p:cNvPr id="56" name="object 5">
                  <a:extLst>
                    <a:ext uri="{FF2B5EF4-FFF2-40B4-BE49-F238E27FC236}">
                      <a16:creationId xmlns:a16="http://schemas.microsoft.com/office/drawing/2014/main" id="{79823EE5-9369-48D4-8272-C5007BB84282}"/>
                    </a:ext>
                  </a:extLst>
                </p:cNvPr>
                <p:cNvSpPr/>
                <p:nvPr/>
              </p:nvSpPr>
              <p:spPr>
                <a:xfrm>
                  <a:off x="4652685" y="2337124"/>
                  <a:ext cx="813435" cy="0"/>
                </a:xfrm>
                <a:custGeom>
                  <a:avLst/>
                  <a:gdLst/>
                  <a:ahLst/>
                  <a:cxnLst/>
                  <a:rect l="l" t="t" r="r" b="b"/>
                  <a:pathLst>
                    <a:path w="813434">
                      <a:moveTo>
                        <a:pt x="0" y="0"/>
                      </a:moveTo>
                      <a:lnTo>
                        <a:pt x="813295" y="0"/>
                      </a:lnTo>
                    </a:path>
                  </a:pathLst>
                </a:custGeom>
                <a:ln w="19050">
                  <a:solidFill>
                    <a:srgbClr val="000000"/>
                  </a:solidFill>
                </a:ln>
              </p:spPr>
              <p:txBody>
                <a:bodyPr wrap="square" lIns="0" tIns="0" rIns="0" bIns="0" rtlCol="0"/>
                <a:lstStyle/>
                <a:p>
                  <a:endParaRPr/>
                </a:p>
              </p:txBody>
            </p:sp>
            <p:sp>
              <p:nvSpPr>
                <p:cNvPr id="57" name="object 6">
                  <a:extLst>
                    <a:ext uri="{FF2B5EF4-FFF2-40B4-BE49-F238E27FC236}">
                      <a16:creationId xmlns:a16="http://schemas.microsoft.com/office/drawing/2014/main" id="{2C1F9711-9066-498B-906D-89F3A5E8CE65}"/>
                    </a:ext>
                  </a:extLst>
                </p:cNvPr>
                <p:cNvSpPr/>
                <p:nvPr/>
              </p:nvSpPr>
              <p:spPr>
                <a:xfrm>
                  <a:off x="4856008" y="2133801"/>
                  <a:ext cx="407034" cy="0"/>
                </a:xfrm>
                <a:custGeom>
                  <a:avLst/>
                  <a:gdLst/>
                  <a:ahLst/>
                  <a:cxnLst/>
                  <a:rect l="l" t="t" r="r" b="b"/>
                  <a:pathLst>
                    <a:path w="407034">
                      <a:moveTo>
                        <a:pt x="0" y="0"/>
                      </a:moveTo>
                      <a:lnTo>
                        <a:pt x="406647" y="0"/>
                      </a:lnTo>
                    </a:path>
                  </a:pathLst>
                </a:custGeom>
                <a:ln w="19050">
                  <a:solidFill>
                    <a:srgbClr val="000000"/>
                  </a:solidFill>
                </a:ln>
              </p:spPr>
              <p:txBody>
                <a:bodyPr wrap="square" lIns="0" tIns="0" rIns="0" bIns="0" rtlCol="0"/>
                <a:lstStyle/>
                <a:p>
                  <a:endParaRPr/>
                </a:p>
              </p:txBody>
            </p:sp>
            <p:sp>
              <p:nvSpPr>
                <p:cNvPr id="58" name="object 7">
                  <a:extLst>
                    <a:ext uri="{FF2B5EF4-FFF2-40B4-BE49-F238E27FC236}">
                      <a16:creationId xmlns:a16="http://schemas.microsoft.com/office/drawing/2014/main" id="{9BFCEDE4-E74A-43B7-9C4A-379A3D294C09}"/>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19050">
                  <a:solidFill>
                    <a:srgbClr val="000000"/>
                  </a:solidFill>
                </a:ln>
              </p:spPr>
              <p:txBody>
                <a:bodyPr wrap="square" lIns="0" tIns="0" rIns="0" bIns="0" rtlCol="0"/>
                <a:lstStyle/>
                <a:p>
                  <a:endParaRPr/>
                </a:p>
              </p:txBody>
            </p:sp>
          </p:grpSp>
          <p:sp>
            <p:nvSpPr>
              <p:cNvPr id="61" name="Freeform: Shape 60">
                <a:extLst>
                  <a:ext uri="{FF2B5EF4-FFF2-40B4-BE49-F238E27FC236}">
                    <a16:creationId xmlns:a16="http://schemas.microsoft.com/office/drawing/2014/main" id="{D4A55888-5BAB-4C12-A423-9F989C877DF2}"/>
                  </a:ext>
                </a:extLst>
              </p:cNvPr>
              <p:cNvSpPr/>
              <p:nvPr/>
            </p:nvSpPr>
            <p:spPr>
              <a:xfrm>
                <a:off x="8341783" y="1993900"/>
                <a:ext cx="2097617" cy="222250"/>
              </a:xfrm>
              <a:custGeom>
                <a:avLst/>
                <a:gdLst>
                  <a:gd name="connsiteX0" fmla="*/ 0 w 2101850"/>
                  <a:gd name="connsiteY0" fmla="*/ 0 h 222250"/>
                  <a:gd name="connsiteX1" fmla="*/ 289984 w 2101850"/>
                  <a:gd name="connsiteY1" fmla="*/ 0 h 222250"/>
                  <a:gd name="connsiteX2" fmla="*/ 289984 w 2101850"/>
                  <a:gd name="connsiteY2" fmla="*/ 171450 h 222250"/>
                  <a:gd name="connsiteX3" fmla="*/ 2101850 w 2101850"/>
                  <a:gd name="connsiteY3" fmla="*/ 171450 h 222250"/>
                  <a:gd name="connsiteX4" fmla="*/ 2101850 w 2101850"/>
                  <a:gd name="connsiteY4" fmla="*/ 222250 h 222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1850" h="222250">
                    <a:moveTo>
                      <a:pt x="0" y="0"/>
                    </a:moveTo>
                    <a:lnTo>
                      <a:pt x="289984" y="0"/>
                    </a:lnTo>
                    <a:lnTo>
                      <a:pt x="289984" y="171450"/>
                    </a:lnTo>
                    <a:lnTo>
                      <a:pt x="2101850" y="171450"/>
                    </a:lnTo>
                    <a:lnTo>
                      <a:pt x="2101850" y="22225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 name="Group 1">
            <a:extLst>
              <a:ext uri="{FF2B5EF4-FFF2-40B4-BE49-F238E27FC236}">
                <a16:creationId xmlns:a16="http://schemas.microsoft.com/office/drawing/2014/main" id="{8512A369-833D-4E5F-B46D-30659425F8DA}"/>
              </a:ext>
            </a:extLst>
          </p:cNvPr>
          <p:cNvGrpSpPr/>
          <p:nvPr/>
        </p:nvGrpSpPr>
        <p:grpSpPr>
          <a:xfrm>
            <a:off x="8737713" y="1406361"/>
            <a:ext cx="5761554" cy="3426324"/>
            <a:chOff x="3324332" y="-2241751"/>
            <a:chExt cx="5761554" cy="3426324"/>
          </a:xfrm>
        </p:grpSpPr>
        <p:sp>
          <p:nvSpPr>
            <p:cNvPr id="47" name="Rectangle 46">
              <a:extLst>
                <a:ext uri="{FF2B5EF4-FFF2-40B4-BE49-F238E27FC236}">
                  <a16:creationId xmlns:a16="http://schemas.microsoft.com/office/drawing/2014/main" id="{0A0656B3-279B-45D9-A6DD-613AF86087F9}"/>
                </a:ext>
              </a:extLst>
            </p:cNvPr>
            <p:cNvSpPr/>
            <p:nvPr/>
          </p:nvSpPr>
          <p:spPr>
            <a:xfrm>
              <a:off x="7439961" y="-1937837"/>
              <a:ext cx="459848" cy="2553465"/>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E2DB3EB6-8232-4BFE-8EB3-310884D3183A}"/>
                </a:ext>
              </a:extLst>
            </p:cNvPr>
            <p:cNvGrpSpPr/>
            <p:nvPr/>
          </p:nvGrpSpPr>
          <p:grpSpPr>
            <a:xfrm>
              <a:off x="3324332" y="-2241751"/>
              <a:ext cx="5761554" cy="3426324"/>
              <a:chOff x="334445" y="625965"/>
              <a:chExt cx="7048261" cy="4191512"/>
            </a:xfrm>
          </p:grpSpPr>
          <p:pic>
            <p:nvPicPr>
              <p:cNvPr id="49" name="Picture 48">
                <a:extLst>
                  <a:ext uri="{FF2B5EF4-FFF2-40B4-BE49-F238E27FC236}">
                    <a16:creationId xmlns:a16="http://schemas.microsoft.com/office/drawing/2014/main" id="{B8EC1A83-7008-4B92-9396-C9ED0638DD5E}"/>
                  </a:ext>
                </a:extLst>
              </p:cNvPr>
              <p:cNvPicPr>
                <a:picLocks noChangeAspect="1"/>
              </p:cNvPicPr>
              <p:nvPr/>
            </p:nvPicPr>
            <p:blipFill>
              <a:blip r:embed="rId2"/>
              <a:stretch>
                <a:fillRect/>
              </a:stretch>
            </p:blipFill>
            <p:spPr>
              <a:xfrm>
                <a:off x="334445" y="724154"/>
                <a:ext cx="6765780" cy="4053431"/>
              </a:xfrm>
              <a:prstGeom prst="rect">
                <a:avLst/>
              </a:prstGeom>
            </p:spPr>
          </p:pic>
          <p:sp>
            <p:nvSpPr>
              <p:cNvPr id="50" name="Rectangle 49">
                <a:extLst>
                  <a:ext uri="{FF2B5EF4-FFF2-40B4-BE49-F238E27FC236}">
                    <a16:creationId xmlns:a16="http://schemas.microsoft.com/office/drawing/2014/main" id="{B37790C0-0D8C-468E-BC25-1DE5E807E125}"/>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Arrow: Right 58">
              <a:extLst>
                <a:ext uri="{FF2B5EF4-FFF2-40B4-BE49-F238E27FC236}">
                  <a16:creationId xmlns:a16="http://schemas.microsoft.com/office/drawing/2014/main" id="{F39946C0-C0A5-430C-8775-89CEBD709334}"/>
                </a:ext>
              </a:extLst>
            </p:cNvPr>
            <p:cNvSpPr/>
            <p:nvPr/>
          </p:nvSpPr>
          <p:spPr>
            <a:xfrm>
              <a:off x="6168844" y="-1651679"/>
              <a:ext cx="246888"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A185E2D1-D9A9-45BB-819A-A317771B0203}"/>
                </a:ext>
              </a:extLst>
            </p:cNvPr>
            <p:cNvSpPr/>
            <p:nvPr/>
          </p:nvSpPr>
          <p:spPr>
            <a:xfrm>
              <a:off x="6787789" y="-1651680"/>
              <a:ext cx="246888"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Bent 61">
              <a:extLst>
                <a:ext uri="{FF2B5EF4-FFF2-40B4-BE49-F238E27FC236}">
                  <a16:creationId xmlns:a16="http://schemas.microsoft.com/office/drawing/2014/main" id="{3A9A16D0-D2F4-4CA3-AB50-D7BFA43CF2E5}"/>
                </a:ext>
              </a:extLst>
            </p:cNvPr>
            <p:cNvSpPr/>
            <p:nvPr/>
          </p:nvSpPr>
          <p:spPr>
            <a:xfrm rot="10800000">
              <a:off x="7343085" y="-761572"/>
              <a:ext cx="180690" cy="304357"/>
            </a:xfrm>
            <a:prstGeom prst="bentArrow">
              <a:avLst>
                <a:gd name="adj1" fmla="val 46086"/>
                <a:gd name="adj2" fmla="val 42572"/>
                <a:gd name="adj3" fmla="val 41400"/>
                <a:gd name="adj4" fmla="val 43750"/>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Arrow: U-Turn 62">
              <a:extLst>
                <a:ext uri="{FF2B5EF4-FFF2-40B4-BE49-F238E27FC236}">
                  <a16:creationId xmlns:a16="http://schemas.microsoft.com/office/drawing/2014/main" id="{57FC1E38-1AE7-4984-B1BB-51F375BF5BFD}"/>
                </a:ext>
              </a:extLst>
            </p:cNvPr>
            <p:cNvSpPr/>
            <p:nvPr/>
          </p:nvSpPr>
          <p:spPr>
            <a:xfrm flipH="1">
              <a:off x="6898657" y="-1192415"/>
              <a:ext cx="230074" cy="242957"/>
            </a:xfrm>
            <a:prstGeom prst="uturnArrow">
              <a:avLst>
                <a:gd name="adj1" fmla="val 25000"/>
                <a:gd name="adj2" fmla="val 25000"/>
                <a:gd name="adj3" fmla="val 37880"/>
                <a:gd name="adj4" fmla="val 43750"/>
                <a:gd name="adj5" fmla="val 75000"/>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Bent 63">
              <a:extLst>
                <a:ext uri="{FF2B5EF4-FFF2-40B4-BE49-F238E27FC236}">
                  <a16:creationId xmlns:a16="http://schemas.microsoft.com/office/drawing/2014/main" id="{5F3867E5-FEF8-4116-813B-D29D84513FC8}"/>
                </a:ext>
              </a:extLst>
            </p:cNvPr>
            <p:cNvSpPr/>
            <p:nvPr/>
          </p:nvSpPr>
          <p:spPr>
            <a:xfrm flipH="1">
              <a:off x="6333733" y="-1506245"/>
              <a:ext cx="305045" cy="305435"/>
            </a:xfrm>
            <a:prstGeom prst="bentArrow">
              <a:avLst>
                <a:gd name="adj1" fmla="val 23612"/>
                <a:gd name="adj2" fmla="val 25000"/>
                <a:gd name="adj3" fmla="val 25000"/>
                <a:gd name="adj4" fmla="val 43750"/>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Arrow: Bent 64">
              <a:extLst>
                <a:ext uri="{FF2B5EF4-FFF2-40B4-BE49-F238E27FC236}">
                  <a16:creationId xmlns:a16="http://schemas.microsoft.com/office/drawing/2014/main" id="{9B5429F1-A5F5-499B-BDDB-9D78D9D7098A}"/>
                </a:ext>
              </a:extLst>
            </p:cNvPr>
            <p:cNvSpPr/>
            <p:nvPr/>
          </p:nvSpPr>
          <p:spPr>
            <a:xfrm rot="16200000" flipH="1" flipV="1">
              <a:off x="7261717" y="-1603148"/>
              <a:ext cx="305045" cy="305435"/>
            </a:xfrm>
            <a:prstGeom prst="bentArrow">
              <a:avLst>
                <a:gd name="adj1" fmla="val 23612"/>
                <a:gd name="adj2" fmla="val 25000"/>
                <a:gd name="adj3" fmla="val 25000"/>
                <a:gd name="adj4" fmla="val 43750"/>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Arrow: Bent 65">
              <a:extLst>
                <a:ext uri="{FF2B5EF4-FFF2-40B4-BE49-F238E27FC236}">
                  <a16:creationId xmlns:a16="http://schemas.microsoft.com/office/drawing/2014/main" id="{46BC8043-2283-4852-864F-ABA470AE02C6}"/>
                </a:ext>
              </a:extLst>
            </p:cNvPr>
            <p:cNvSpPr/>
            <p:nvPr/>
          </p:nvSpPr>
          <p:spPr>
            <a:xfrm rot="16200000">
              <a:off x="6972074" y="-725597"/>
              <a:ext cx="305045" cy="168264"/>
            </a:xfrm>
            <a:prstGeom prst="bentArrow">
              <a:avLst>
                <a:gd name="adj1" fmla="val 50000"/>
                <a:gd name="adj2" fmla="val 45127"/>
                <a:gd name="adj3" fmla="val 50000"/>
                <a:gd name="adj4" fmla="val 39587"/>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Arrow: Bent 66">
              <a:extLst>
                <a:ext uri="{FF2B5EF4-FFF2-40B4-BE49-F238E27FC236}">
                  <a16:creationId xmlns:a16="http://schemas.microsoft.com/office/drawing/2014/main" id="{A99A97EC-CB56-4B28-BA4B-A3126795863A}"/>
                </a:ext>
              </a:extLst>
            </p:cNvPr>
            <p:cNvSpPr/>
            <p:nvPr/>
          </p:nvSpPr>
          <p:spPr>
            <a:xfrm rot="10800000">
              <a:off x="6839234" y="-769310"/>
              <a:ext cx="180690" cy="304357"/>
            </a:xfrm>
            <a:prstGeom prst="bentArrow">
              <a:avLst>
                <a:gd name="adj1" fmla="val 46086"/>
                <a:gd name="adj2" fmla="val 42572"/>
                <a:gd name="adj3" fmla="val 41400"/>
                <a:gd name="adj4" fmla="val 43750"/>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Arrow: Bent 67">
              <a:extLst>
                <a:ext uri="{FF2B5EF4-FFF2-40B4-BE49-F238E27FC236}">
                  <a16:creationId xmlns:a16="http://schemas.microsoft.com/office/drawing/2014/main" id="{5659A611-4E1A-42D8-B249-BDFF06EF3BA2}"/>
                </a:ext>
              </a:extLst>
            </p:cNvPr>
            <p:cNvSpPr/>
            <p:nvPr/>
          </p:nvSpPr>
          <p:spPr>
            <a:xfrm rot="16200000">
              <a:off x="6455630" y="-736197"/>
              <a:ext cx="305045" cy="168264"/>
            </a:xfrm>
            <a:prstGeom prst="bentArrow">
              <a:avLst>
                <a:gd name="adj1" fmla="val 50000"/>
                <a:gd name="adj2" fmla="val 45127"/>
                <a:gd name="adj3" fmla="val 50000"/>
                <a:gd name="adj4" fmla="val 39587"/>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TextBox 68">
            <a:extLst>
              <a:ext uri="{FF2B5EF4-FFF2-40B4-BE49-F238E27FC236}">
                <a16:creationId xmlns:a16="http://schemas.microsoft.com/office/drawing/2014/main" id="{361E587A-4EE5-4850-8E71-67D74CF0ABE1}"/>
              </a:ext>
            </a:extLst>
          </p:cNvPr>
          <p:cNvSpPr txBox="1"/>
          <p:nvPr/>
        </p:nvSpPr>
        <p:spPr>
          <a:xfrm>
            <a:off x="-2774234" y="1203980"/>
            <a:ext cx="4745315" cy="523220"/>
          </a:xfrm>
          <a:prstGeom prst="rect">
            <a:avLst/>
          </a:prstGeom>
          <a:noFill/>
        </p:spPr>
        <p:txBody>
          <a:bodyPr wrap="square" rtlCol="0">
            <a:spAutoFit/>
          </a:bodyPr>
          <a:lstStyle/>
          <a:p>
            <a:pPr algn="ctr"/>
            <a:r>
              <a:rPr lang="en-US" sz="2800" dirty="0">
                <a:latin typeface="Bebas Neue" panose="020B0606020202050201" pitchFamily="34" charset="0"/>
              </a:rPr>
              <a:t>Simple breadboarded led circuit</a:t>
            </a:r>
          </a:p>
        </p:txBody>
      </p:sp>
      <p:sp>
        <p:nvSpPr>
          <p:cNvPr id="70" name="TextBox 69">
            <a:extLst>
              <a:ext uri="{FF2B5EF4-FFF2-40B4-BE49-F238E27FC236}">
                <a16:creationId xmlns:a16="http://schemas.microsoft.com/office/drawing/2014/main" id="{3C2D638C-0815-45C1-AA89-9FBAA03882DB}"/>
              </a:ext>
            </a:extLst>
          </p:cNvPr>
          <p:cNvSpPr txBox="1"/>
          <p:nvPr/>
        </p:nvSpPr>
        <p:spPr>
          <a:xfrm>
            <a:off x="3247544" y="1203980"/>
            <a:ext cx="4745315" cy="523220"/>
          </a:xfrm>
          <a:prstGeom prst="rect">
            <a:avLst/>
          </a:prstGeom>
          <a:noFill/>
        </p:spPr>
        <p:txBody>
          <a:bodyPr wrap="square" rtlCol="0">
            <a:spAutoFit/>
          </a:bodyPr>
          <a:lstStyle/>
          <a:p>
            <a:pPr algn="ctr"/>
            <a:r>
              <a:rPr lang="en-US" sz="2800" dirty="0">
                <a:latin typeface="Bebas Neue" panose="020B0606020202050201" pitchFamily="34" charset="0"/>
              </a:rPr>
              <a:t>Underlying circuit and connections</a:t>
            </a:r>
          </a:p>
        </p:txBody>
      </p:sp>
      <p:sp>
        <p:nvSpPr>
          <p:cNvPr id="71" name="TextBox 70">
            <a:extLst>
              <a:ext uri="{FF2B5EF4-FFF2-40B4-BE49-F238E27FC236}">
                <a16:creationId xmlns:a16="http://schemas.microsoft.com/office/drawing/2014/main" id="{8365862B-6B24-4661-94DB-2BA14AF12AD5}"/>
              </a:ext>
            </a:extLst>
          </p:cNvPr>
          <p:cNvSpPr txBox="1"/>
          <p:nvPr/>
        </p:nvSpPr>
        <p:spPr>
          <a:xfrm>
            <a:off x="9333011" y="1203980"/>
            <a:ext cx="4745315" cy="523220"/>
          </a:xfrm>
          <a:prstGeom prst="rect">
            <a:avLst/>
          </a:prstGeom>
          <a:noFill/>
        </p:spPr>
        <p:txBody>
          <a:bodyPr wrap="square" rtlCol="0">
            <a:spAutoFit/>
          </a:bodyPr>
          <a:lstStyle/>
          <a:p>
            <a:pPr algn="ctr"/>
            <a:r>
              <a:rPr lang="en-US" sz="2800" dirty="0">
                <a:latin typeface="Bebas Neue" panose="020B0606020202050201" pitchFamily="34" charset="0"/>
              </a:rPr>
              <a:t>Current flow through breadboard</a:t>
            </a:r>
          </a:p>
        </p:txBody>
      </p:sp>
    </p:spTree>
    <p:extLst>
      <p:ext uri="{BB962C8B-B14F-4D97-AF65-F5344CB8AC3E}">
        <p14:creationId xmlns:p14="http://schemas.microsoft.com/office/powerpoint/2010/main" val="3901449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48E1F3C-FA57-4130-8FCC-34C4D0DC3C0F}"/>
              </a:ext>
            </a:extLst>
          </p:cNvPr>
          <p:cNvGrpSpPr/>
          <p:nvPr/>
        </p:nvGrpSpPr>
        <p:grpSpPr>
          <a:xfrm>
            <a:off x="223981" y="1366605"/>
            <a:ext cx="5761554" cy="3426324"/>
            <a:chOff x="334445" y="625965"/>
            <a:chExt cx="7048261" cy="4191512"/>
          </a:xfrm>
        </p:grpSpPr>
        <p:pic>
          <p:nvPicPr>
            <p:cNvPr id="5" name="Picture 4">
              <a:extLst>
                <a:ext uri="{FF2B5EF4-FFF2-40B4-BE49-F238E27FC236}">
                  <a16:creationId xmlns:a16="http://schemas.microsoft.com/office/drawing/2014/main" id="{C28668F5-05A1-4A21-B1A0-9F2EC9C0BE77}"/>
                </a:ext>
              </a:extLst>
            </p:cNvPr>
            <p:cNvPicPr>
              <a:picLocks noChangeAspect="1"/>
            </p:cNvPicPr>
            <p:nvPr/>
          </p:nvPicPr>
          <p:blipFill>
            <a:blip r:embed="rId2"/>
            <a:stretch>
              <a:fillRect/>
            </a:stretch>
          </p:blipFill>
          <p:spPr>
            <a:xfrm>
              <a:off x="334445" y="724154"/>
              <a:ext cx="6765780" cy="4053431"/>
            </a:xfrm>
            <a:prstGeom prst="rect">
              <a:avLst/>
            </a:prstGeom>
          </p:spPr>
        </p:pic>
        <p:sp>
          <p:nvSpPr>
            <p:cNvPr id="6" name="Rectangle 5">
              <a:extLst>
                <a:ext uri="{FF2B5EF4-FFF2-40B4-BE49-F238E27FC236}">
                  <a16:creationId xmlns:a16="http://schemas.microsoft.com/office/drawing/2014/main" id="{844CD922-AF32-4239-95DE-01F4A440F125}"/>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D0B4A75D-3BE6-4ADD-BC3C-2ECACEAE4ADB}"/>
              </a:ext>
            </a:extLst>
          </p:cNvPr>
          <p:cNvSpPr/>
          <p:nvPr/>
        </p:nvSpPr>
        <p:spPr>
          <a:xfrm>
            <a:off x="10279603" y="1750783"/>
            <a:ext cx="459848" cy="2553465"/>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bject 2">
            <a:extLst>
              <a:ext uri="{FF2B5EF4-FFF2-40B4-BE49-F238E27FC236}">
                <a16:creationId xmlns:a16="http://schemas.microsoft.com/office/drawing/2014/main" id="{2B2A2E2A-4702-4E38-BF40-9EE3D51F825F}"/>
              </a:ext>
            </a:extLst>
          </p:cNvPr>
          <p:cNvSpPr/>
          <p:nvPr/>
        </p:nvSpPr>
        <p:spPr>
          <a:xfrm>
            <a:off x="15483810" y="801477"/>
            <a:ext cx="232166" cy="1160829"/>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40547">
            <a:solidFill>
              <a:srgbClr val="000000"/>
            </a:solidFill>
          </a:ln>
        </p:spPr>
        <p:txBody>
          <a:bodyPr wrap="square" lIns="0" tIns="0" rIns="0" bIns="0" rtlCol="0"/>
          <a:lstStyle/>
          <a:p>
            <a:endParaRPr/>
          </a:p>
        </p:txBody>
      </p:sp>
      <p:grpSp>
        <p:nvGrpSpPr>
          <p:cNvPr id="14" name="Group 13">
            <a:extLst>
              <a:ext uri="{FF2B5EF4-FFF2-40B4-BE49-F238E27FC236}">
                <a16:creationId xmlns:a16="http://schemas.microsoft.com/office/drawing/2014/main" id="{DAD74B4C-4D11-4D25-85EC-FE83FF92ADE3}"/>
              </a:ext>
            </a:extLst>
          </p:cNvPr>
          <p:cNvGrpSpPr/>
          <p:nvPr/>
        </p:nvGrpSpPr>
        <p:grpSpPr>
          <a:xfrm>
            <a:off x="12354010" y="590975"/>
            <a:ext cx="1023049" cy="1421418"/>
            <a:chOff x="4652685" y="1474552"/>
            <a:chExt cx="1023049" cy="1421418"/>
          </a:xfrm>
        </p:grpSpPr>
        <p:sp>
          <p:nvSpPr>
            <p:cNvPr id="15" name="object 4">
              <a:extLst>
                <a:ext uri="{FF2B5EF4-FFF2-40B4-BE49-F238E27FC236}">
                  <a16:creationId xmlns:a16="http://schemas.microsoft.com/office/drawing/2014/main" id="{2DA636CD-2037-4AF9-8E2F-B428F141EBB1}"/>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40664">
              <a:solidFill>
                <a:srgbClr val="000000"/>
              </a:solidFill>
            </a:ln>
          </p:spPr>
          <p:txBody>
            <a:bodyPr wrap="square" lIns="0" tIns="0" rIns="0" bIns="0" rtlCol="0"/>
            <a:lstStyle/>
            <a:p>
              <a:endParaRPr/>
            </a:p>
          </p:txBody>
        </p:sp>
        <p:sp>
          <p:nvSpPr>
            <p:cNvPr id="16" name="object 5">
              <a:extLst>
                <a:ext uri="{FF2B5EF4-FFF2-40B4-BE49-F238E27FC236}">
                  <a16:creationId xmlns:a16="http://schemas.microsoft.com/office/drawing/2014/main" id="{743185F5-AF3E-44AE-801A-C7A72A32493E}"/>
                </a:ext>
              </a:extLst>
            </p:cNvPr>
            <p:cNvSpPr/>
            <p:nvPr/>
          </p:nvSpPr>
          <p:spPr>
            <a:xfrm>
              <a:off x="4652685" y="2337124"/>
              <a:ext cx="813435" cy="0"/>
            </a:xfrm>
            <a:custGeom>
              <a:avLst/>
              <a:gdLst/>
              <a:ahLst/>
              <a:cxnLst/>
              <a:rect l="l" t="t" r="r" b="b"/>
              <a:pathLst>
                <a:path w="813434">
                  <a:moveTo>
                    <a:pt x="0" y="0"/>
                  </a:moveTo>
                  <a:lnTo>
                    <a:pt x="813295" y="0"/>
                  </a:lnTo>
                </a:path>
              </a:pathLst>
            </a:custGeom>
            <a:ln w="40664">
              <a:solidFill>
                <a:srgbClr val="000000"/>
              </a:solidFill>
            </a:ln>
          </p:spPr>
          <p:txBody>
            <a:bodyPr wrap="square" lIns="0" tIns="0" rIns="0" bIns="0" rtlCol="0"/>
            <a:lstStyle/>
            <a:p>
              <a:endParaRPr/>
            </a:p>
          </p:txBody>
        </p:sp>
        <p:sp>
          <p:nvSpPr>
            <p:cNvPr id="17" name="object 6">
              <a:extLst>
                <a:ext uri="{FF2B5EF4-FFF2-40B4-BE49-F238E27FC236}">
                  <a16:creationId xmlns:a16="http://schemas.microsoft.com/office/drawing/2014/main" id="{93E1F3B5-EEBE-4694-B58B-04356F62FB16}"/>
                </a:ext>
              </a:extLst>
            </p:cNvPr>
            <p:cNvSpPr/>
            <p:nvPr/>
          </p:nvSpPr>
          <p:spPr>
            <a:xfrm>
              <a:off x="4856008" y="2133801"/>
              <a:ext cx="407034" cy="0"/>
            </a:xfrm>
            <a:custGeom>
              <a:avLst/>
              <a:gdLst/>
              <a:ahLst/>
              <a:cxnLst/>
              <a:rect l="l" t="t" r="r" b="b"/>
              <a:pathLst>
                <a:path w="407034">
                  <a:moveTo>
                    <a:pt x="0" y="0"/>
                  </a:moveTo>
                  <a:lnTo>
                    <a:pt x="406647" y="0"/>
                  </a:lnTo>
                </a:path>
              </a:pathLst>
            </a:custGeom>
            <a:ln w="40664">
              <a:solidFill>
                <a:srgbClr val="000000"/>
              </a:solidFill>
            </a:ln>
          </p:spPr>
          <p:txBody>
            <a:bodyPr wrap="square" lIns="0" tIns="0" rIns="0" bIns="0" rtlCol="0"/>
            <a:lstStyle/>
            <a:p>
              <a:endParaRPr/>
            </a:p>
          </p:txBody>
        </p:sp>
        <p:sp>
          <p:nvSpPr>
            <p:cNvPr id="18" name="object 7">
              <a:extLst>
                <a:ext uri="{FF2B5EF4-FFF2-40B4-BE49-F238E27FC236}">
                  <a16:creationId xmlns:a16="http://schemas.microsoft.com/office/drawing/2014/main" id="{E9531181-19F7-4829-8BA5-C2F579270D36}"/>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40664">
              <a:solidFill>
                <a:srgbClr val="000000"/>
              </a:solidFill>
            </a:ln>
          </p:spPr>
          <p:txBody>
            <a:bodyPr wrap="square" lIns="0" tIns="0" rIns="0" bIns="0" rtlCol="0"/>
            <a:lstStyle/>
            <a:p>
              <a:endParaRPr/>
            </a:p>
          </p:txBody>
        </p:sp>
        <p:sp>
          <p:nvSpPr>
            <p:cNvPr id="19" name="TextBox 18">
              <a:extLst>
                <a:ext uri="{FF2B5EF4-FFF2-40B4-BE49-F238E27FC236}">
                  <a16:creationId xmlns:a16="http://schemas.microsoft.com/office/drawing/2014/main" id="{E0E4B46E-10B3-47FD-9DD7-535E145E32D0}"/>
                </a:ext>
              </a:extLst>
            </p:cNvPr>
            <p:cNvSpPr txBox="1"/>
            <p:nvPr/>
          </p:nvSpPr>
          <p:spPr>
            <a:xfrm>
              <a:off x="5257328" y="1474552"/>
              <a:ext cx="418406" cy="523220"/>
            </a:xfrm>
            <a:prstGeom prst="rect">
              <a:avLst/>
            </a:prstGeom>
            <a:noFill/>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dirty="0"/>
                <a:t>+</a:t>
              </a:r>
            </a:p>
          </p:txBody>
        </p:sp>
        <p:sp>
          <p:nvSpPr>
            <p:cNvPr id="20" name="TextBox 19">
              <a:extLst>
                <a:ext uri="{FF2B5EF4-FFF2-40B4-BE49-F238E27FC236}">
                  <a16:creationId xmlns:a16="http://schemas.microsoft.com/office/drawing/2014/main" id="{2FBCC871-4221-4363-99A7-22D1B7BBFC43}"/>
                </a:ext>
              </a:extLst>
            </p:cNvPr>
            <p:cNvSpPr txBox="1"/>
            <p:nvPr/>
          </p:nvSpPr>
          <p:spPr>
            <a:xfrm>
              <a:off x="5337265" y="2372750"/>
              <a:ext cx="258532" cy="523220"/>
            </a:xfrm>
            <a:prstGeom prst="rect">
              <a:avLst/>
            </a:prstGeom>
            <a:noFill/>
          </p:spPr>
          <p:txBody>
            <a:bodyPr wrap="square" rtlCol="0">
              <a:spAutoFit/>
            </a:bodyPr>
            <a:lstStyle/>
            <a:p>
              <a:pPr algn="ctr"/>
              <a:r>
                <a:rPr lang="en-US" sz="2800" b="1" dirty="0">
                  <a:latin typeface="Segoe UI Semibold" panose="020B0702040204020203" pitchFamily="34" charset="0"/>
                  <a:cs typeface="Segoe UI Semibold" panose="020B0702040204020203" pitchFamily="34" charset="0"/>
                </a:rPr>
                <a:t>-</a:t>
              </a:r>
            </a:p>
          </p:txBody>
        </p:sp>
      </p:grpSp>
      <p:sp>
        <p:nvSpPr>
          <p:cNvPr id="21" name="Freeform: Shape 20">
            <a:extLst>
              <a:ext uri="{FF2B5EF4-FFF2-40B4-BE49-F238E27FC236}">
                <a16:creationId xmlns:a16="http://schemas.microsoft.com/office/drawing/2014/main" id="{EDD6FBAC-3382-4205-83E0-A48EAC61F616}"/>
              </a:ext>
            </a:extLst>
          </p:cNvPr>
          <p:cNvSpPr/>
          <p:nvPr/>
        </p:nvSpPr>
        <p:spPr>
          <a:xfrm>
            <a:off x="12759027" y="-80134"/>
            <a:ext cx="2837235" cy="91440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40640">
            <a:solidFill>
              <a:srgbClr val="000000"/>
            </a:solidFill>
          </a:ln>
        </p:spPr>
        <p:txBody>
          <a:bodyPr wrap="square" lIns="0" tIns="0" rIns="0" bIns="0" rtlCol="0"/>
          <a:lstStyle/>
          <a:p>
            <a:endParaRPr lang="en-US">
              <a:solidFill>
                <a:schemeClr val="tx1"/>
              </a:solidFill>
            </a:endParaRPr>
          </a:p>
        </p:txBody>
      </p:sp>
      <p:sp>
        <p:nvSpPr>
          <p:cNvPr id="22" name="Freeform: Shape 21">
            <a:extLst>
              <a:ext uri="{FF2B5EF4-FFF2-40B4-BE49-F238E27FC236}">
                <a16:creationId xmlns:a16="http://schemas.microsoft.com/office/drawing/2014/main" id="{000D6923-24CC-44F1-8D35-61FAE7FF2E4E}"/>
              </a:ext>
            </a:extLst>
          </p:cNvPr>
          <p:cNvSpPr/>
          <p:nvPr/>
        </p:nvSpPr>
        <p:spPr>
          <a:xfrm flipV="1">
            <a:off x="12759026" y="1852790"/>
            <a:ext cx="2837235" cy="914400"/>
          </a:xfrm>
          <a:custGeom>
            <a:avLst/>
            <a:gdLst>
              <a:gd name="connsiteX0" fmla="*/ 0 w 2862469"/>
              <a:gd name="connsiteY0" fmla="*/ 834887 h 914400"/>
              <a:gd name="connsiteX1" fmla="*/ 0 w 2862469"/>
              <a:gd name="connsiteY1" fmla="*/ 0 h 914400"/>
              <a:gd name="connsiteX2" fmla="*/ 2862469 w 2862469"/>
              <a:gd name="connsiteY2" fmla="*/ 0 h 914400"/>
              <a:gd name="connsiteX3" fmla="*/ 2862469 w 2862469"/>
              <a:gd name="connsiteY3" fmla="*/ 914400 h 914400"/>
              <a:gd name="connsiteX4" fmla="*/ 2862469 w 2862469"/>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469" h="914400">
                <a:moveTo>
                  <a:pt x="0" y="834887"/>
                </a:moveTo>
                <a:lnTo>
                  <a:pt x="0" y="0"/>
                </a:lnTo>
                <a:lnTo>
                  <a:pt x="2862469" y="0"/>
                </a:lnTo>
                <a:lnTo>
                  <a:pt x="2862469" y="914400"/>
                </a:lnTo>
                <a:lnTo>
                  <a:pt x="2862469" y="914400"/>
                </a:lnTo>
              </a:path>
            </a:pathLst>
          </a:custGeom>
          <a:ln w="40640">
            <a:solidFill>
              <a:srgbClr val="000000"/>
            </a:solidFill>
          </a:ln>
        </p:spPr>
        <p:txBody>
          <a:bodyPr wrap="square" lIns="0" tIns="0" rIns="0" bIns="0" rtlCol="0"/>
          <a:lstStyle/>
          <a:p>
            <a:endParaRPr lang="en-US">
              <a:solidFill>
                <a:schemeClr val="tx1"/>
              </a:solidFill>
            </a:endParaRPr>
          </a:p>
        </p:txBody>
      </p:sp>
      <p:sp>
        <p:nvSpPr>
          <p:cNvPr id="23" name="TextBox 22">
            <a:extLst>
              <a:ext uri="{FF2B5EF4-FFF2-40B4-BE49-F238E27FC236}">
                <a16:creationId xmlns:a16="http://schemas.microsoft.com/office/drawing/2014/main" id="{6885F643-255A-4771-932E-3C118E69CA41}"/>
              </a:ext>
            </a:extLst>
          </p:cNvPr>
          <p:cNvSpPr txBox="1"/>
          <p:nvPr/>
        </p:nvSpPr>
        <p:spPr>
          <a:xfrm>
            <a:off x="13249337" y="1177597"/>
            <a:ext cx="1160847" cy="369332"/>
          </a:xfrm>
          <a:prstGeom prst="rect">
            <a:avLst/>
          </a:prstGeom>
          <a:noFill/>
        </p:spPr>
        <p:txBody>
          <a:bodyPr wrap="square" rtlCol="0">
            <a:spAutoFit/>
          </a:bodyPr>
          <a:lstStyle/>
          <a:p>
            <a:r>
              <a:rPr lang="en-US" dirty="0">
                <a:latin typeface="Oswald Light" pitchFamily="2" charset="0"/>
              </a:rPr>
              <a:t>Battery</a:t>
            </a:r>
          </a:p>
        </p:txBody>
      </p:sp>
      <p:sp>
        <p:nvSpPr>
          <p:cNvPr id="24" name="Rectangle 23">
            <a:extLst>
              <a:ext uri="{FF2B5EF4-FFF2-40B4-BE49-F238E27FC236}">
                <a16:creationId xmlns:a16="http://schemas.microsoft.com/office/drawing/2014/main" id="{CBEF0359-E656-4F05-BEE2-C71500171512}"/>
              </a:ext>
            </a:extLst>
          </p:cNvPr>
          <p:cNvSpPr/>
          <p:nvPr/>
        </p:nvSpPr>
        <p:spPr>
          <a:xfrm>
            <a:off x="13892286" y="-131862"/>
            <a:ext cx="659061" cy="2297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5" name="object 41">
            <a:extLst>
              <a:ext uri="{FF2B5EF4-FFF2-40B4-BE49-F238E27FC236}">
                <a16:creationId xmlns:a16="http://schemas.microsoft.com/office/drawing/2014/main" id="{3302B7CF-23D7-4777-9D67-408F16BDD7F6}"/>
              </a:ext>
            </a:extLst>
          </p:cNvPr>
          <p:cNvGrpSpPr/>
          <p:nvPr/>
        </p:nvGrpSpPr>
        <p:grpSpPr>
          <a:xfrm>
            <a:off x="13579631" y="-370105"/>
            <a:ext cx="1196023" cy="371323"/>
            <a:chOff x="6697051" y="3891763"/>
            <a:chExt cx="721995" cy="224154"/>
          </a:xfrm>
        </p:grpSpPr>
        <p:sp>
          <p:nvSpPr>
            <p:cNvPr id="26" name="object 42">
              <a:extLst>
                <a:ext uri="{FF2B5EF4-FFF2-40B4-BE49-F238E27FC236}">
                  <a16:creationId xmlns:a16="http://schemas.microsoft.com/office/drawing/2014/main" id="{29D9CE2E-7490-42DE-BE45-5FAC56A485A0}"/>
                </a:ext>
              </a:extLst>
            </p:cNvPr>
            <p:cNvSpPr/>
            <p:nvPr/>
          </p:nvSpPr>
          <p:spPr>
            <a:xfrm>
              <a:off x="7256176" y="4064601"/>
              <a:ext cx="163195" cy="0"/>
            </a:xfrm>
            <a:custGeom>
              <a:avLst/>
              <a:gdLst/>
              <a:ahLst/>
              <a:cxnLst/>
              <a:rect l="l" t="t" r="r" b="b"/>
              <a:pathLst>
                <a:path w="163195">
                  <a:moveTo>
                    <a:pt x="0" y="0"/>
                  </a:moveTo>
                  <a:lnTo>
                    <a:pt x="162670" y="0"/>
                  </a:lnTo>
                </a:path>
              </a:pathLst>
            </a:custGeom>
            <a:ln w="38100">
              <a:solidFill>
                <a:srgbClr val="000000"/>
              </a:solidFill>
            </a:ln>
          </p:spPr>
          <p:txBody>
            <a:bodyPr wrap="square" lIns="0" tIns="0" rIns="0" bIns="0" rtlCol="0"/>
            <a:lstStyle/>
            <a:p>
              <a:endParaRPr/>
            </a:p>
          </p:txBody>
        </p:sp>
        <p:sp>
          <p:nvSpPr>
            <p:cNvPr id="27" name="object 43">
              <a:extLst>
                <a:ext uri="{FF2B5EF4-FFF2-40B4-BE49-F238E27FC236}">
                  <a16:creationId xmlns:a16="http://schemas.microsoft.com/office/drawing/2014/main" id="{D830ABA9-CA21-40E6-B42E-8BE261B25ECA}"/>
                </a:ext>
              </a:extLst>
            </p:cNvPr>
            <p:cNvSpPr/>
            <p:nvPr/>
          </p:nvSpPr>
          <p:spPr>
            <a:xfrm>
              <a:off x="7174872" y="4023949"/>
              <a:ext cx="81915" cy="81915"/>
            </a:xfrm>
            <a:custGeom>
              <a:avLst/>
              <a:gdLst/>
              <a:ahLst/>
              <a:cxnLst/>
              <a:rect l="l" t="t" r="r" b="b"/>
              <a:pathLst>
                <a:path w="81915" h="81914">
                  <a:moveTo>
                    <a:pt x="0" y="40652"/>
                  </a:moveTo>
                  <a:lnTo>
                    <a:pt x="3195" y="56471"/>
                  </a:lnTo>
                  <a:lnTo>
                    <a:pt x="11910" y="69393"/>
                  </a:lnTo>
                  <a:lnTo>
                    <a:pt x="24832" y="78108"/>
                  </a:lnTo>
                  <a:lnTo>
                    <a:pt x="40651" y="81304"/>
                  </a:lnTo>
                  <a:lnTo>
                    <a:pt x="56471" y="78108"/>
                  </a:lnTo>
                  <a:lnTo>
                    <a:pt x="69393" y="69393"/>
                  </a:lnTo>
                  <a:lnTo>
                    <a:pt x="78107" y="56471"/>
                  </a:lnTo>
                  <a:lnTo>
                    <a:pt x="81303" y="40652"/>
                  </a:lnTo>
                  <a:lnTo>
                    <a:pt x="78107" y="24832"/>
                  </a:lnTo>
                  <a:lnTo>
                    <a:pt x="69393" y="11910"/>
                  </a:lnTo>
                  <a:lnTo>
                    <a:pt x="56471" y="3195"/>
                  </a:lnTo>
                  <a:lnTo>
                    <a:pt x="40651" y="0"/>
                  </a:lnTo>
                  <a:lnTo>
                    <a:pt x="24832" y="3195"/>
                  </a:lnTo>
                  <a:lnTo>
                    <a:pt x="11910" y="11910"/>
                  </a:lnTo>
                  <a:lnTo>
                    <a:pt x="3195" y="24832"/>
                  </a:lnTo>
                  <a:lnTo>
                    <a:pt x="0" y="40652"/>
                  </a:lnTo>
                  <a:close/>
                </a:path>
              </a:pathLst>
            </a:custGeom>
            <a:ln w="38100">
              <a:solidFill>
                <a:srgbClr val="000000"/>
              </a:solidFill>
            </a:ln>
          </p:spPr>
          <p:txBody>
            <a:bodyPr wrap="square" lIns="0" tIns="0" rIns="0" bIns="0" rtlCol="0"/>
            <a:lstStyle/>
            <a:p>
              <a:endParaRPr/>
            </a:p>
          </p:txBody>
        </p:sp>
        <p:sp>
          <p:nvSpPr>
            <p:cNvPr id="28" name="object 44">
              <a:extLst>
                <a:ext uri="{FF2B5EF4-FFF2-40B4-BE49-F238E27FC236}">
                  <a16:creationId xmlns:a16="http://schemas.microsoft.com/office/drawing/2014/main" id="{9B2E895E-204F-43F3-BF0B-F69D06F5A606}"/>
                </a:ext>
              </a:extLst>
            </p:cNvPr>
            <p:cNvSpPr/>
            <p:nvPr/>
          </p:nvSpPr>
          <p:spPr>
            <a:xfrm>
              <a:off x="6707217" y="3901929"/>
              <a:ext cx="467995" cy="163195"/>
            </a:xfrm>
            <a:custGeom>
              <a:avLst/>
              <a:gdLst/>
              <a:ahLst/>
              <a:cxnLst/>
              <a:rect l="l" t="t" r="r" b="b"/>
              <a:pathLst>
                <a:path w="467995" h="163195">
                  <a:moveTo>
                    <a:pt x="0" y="162671"/>
                  </a:moveTo>
                  <a:lnTo>
                    <a:pt x="203322" y="162671"/>
                  </a:lnTo>
                  <a:lnTo>
                    <a:pt x="467654" y="0"/>
                  </a:lnTo>
                </a:path>
              </a:pathLst>
            </a:custGeom>
            <a:ln w="38100">
              <a:solidFill>
                <a:srgbClr val="000000"/>
              </a:solidFill>
            </a:ln>
          </p:spPr>
          <p:txBody>
            <a:bodyPr wrap="square" lIns="0" tIns="0" rIns="0" bIns="0" rtlCol="0"/>
            <a:lstStyle/>
            <a:p>
              <a:endParaRPr/>
            </a:p>
          </p:txBody>
        </p:sp>
      </p:grpSp>
      <p:sp>
        <p:nvSpPr>
          <p:cNvPr id="39" name="TextBox 38">
            <a:extLst>
              <a:ext uri="{FF2B5EF4-FFF2-40B4-BE49-F238E27FC236}">
                <a16:creationId xmlns:a16="http://schemas.microsoft.com/office/drawing/2014/main" id="{2A460102-EF0D-4129-87FC-FDE611A55E0E}"/>
              </a:ext>
            </a:extLst>
          </p:cNvPr>
          <p:cNvSpPr txBox="1"/>
          <p:nvPr/>
        </p:nvSpPr>
        <p:spPr>
          <a:xfrm>
            <a:off x="14695977" y="1167322"/>
            <a:ext cx="1160847" cy="369332"/>
          </a:xfrm>
          <a:prstGeom prst="rect">
            <a:avLst/>
          </a:prstGeom>
          <a:noFill/>
        </p:spPr>
        <p:txBody>
          <a:bodyPr wrap="square" rtlCol="0">
            <a:spAutoFit/>
          </a:bodyPr>
          <a:lstStyle/>
          <a:p>
            <a:r>
              <a:rPr lang="en-US" dirty="0">
                <a:latin typeface="Oswald Light" pitchFamily="2" charset="0"/>
              </a:rPr>
              <a:t>Resistor</a:t>
            </a:r>
          </a:p>
        </p:txBody>
      </p:sp>
      <p:sp>
        <p:nvSpPr>
          <p:cNvPr id="40" name="TextBox 39">
            <a:extLst>
              <a:ext uri="{FF2B5EF4-FFF2-40B4-BE49-F238E27FC236}">
                <a16:creationId xmlns:a16="http://schemas.microsoft.com/office/drawing/2014/main" id="{4F4CE963-70A1-48A7-9771-ED67D119123D}"/>
              </a:ext>
            </a:extLst>
          </p:cNvPr>
          <p:cNvSpPr txBox="1"/>
          <p:nvPr/>
        </p:nvSpPr>
        <p:spPr>
          <a:xfrm>
            <a:off x="15688451" y="1159587"/>
            <a:ext cx="116084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R </a:t>
            </a:r>
            <a:r>
              <a:rPr lang="en-US" dirty="0">
                <a:latin typeface="Times New Roman" panose="02020603050405020304" pitchFamily="18" charset="0"/>
                <a:cs typeface="Times New Roman" panose="02020603050405020304" pitchFamily="18" charset="0"/>
              </a:rPr>
              <a:t>= 470</a:t>
            </a:r>
            <a:r>
              <a:rPr lang="el-GR" dirty="0">
                <a:latin typeface="Times New Roman" panose="02020603050405020304" pitchFamily="18" charset="0"/>
                <a:cs typeface="Times New Roman" panose="02020603050405020304" pitchFamily="18" charset="0"/>
              </a:rPr>
              <a:t>Ω</a:t>
            </a:r>
            <a:endParaRPr lang="en-US" i="1"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F2DAB832-C7AB-4B73-A187-ED1D08275FF3}"/>
              </a:ext>
            </a:extLst>
          </p:cNvPr>
          <p:cNvSpPr txBox="1"/>
          <p:nvPr/>
        </p:nvSpPr>
        <p:spPr>
          <a:xfrm>
            <a:off x="13668777" y="-852305"/>
            <a:ext cx="1160847" cy="369332"/>
          </a:xfrm>
          <a:prstGeom prst="rect">
            <a:avLst/>
          </a:prstGeom>
          <a:noFill/>
        </p:spPr>
        <p:txBody>
          <a:bodyPr wrap="square" rtlCol="0">
            <a:spAutoFit/>
          </a:bodyPr>
          <a:lstStyle/>
          <a:p>
            <a:pPr algn="ctr"/>
            <a:r>
              <a:rPr lang="en-US" dirty="0">
                <a:latin typeface="Oswald Light" pitchFamily="2" charset="0"/>
              </a:rPr>
              <a:t>Switch</a:t>
            </a:r>
          </a:p>
        </p:txBody>
      </p:sp>
      <p:grpSp>
        <p:nvGrpSpPr>
          <p:cNvPr id="47" name="Group 46">
            <a:extLst>
              <a:ext uri="{FF2B5EF4-FFF2-40B4-BE49-F238E27FC236}">
                <a16:creationId xmlns:a16="http://schemas.microsoft.com/office/drawing/2014/main" id="{B53333EA-5974-4B97-B5B1-CA3D8B5CEF75}"/>
              </a:ext>
            </a:extLst>
          </p:cNvPr>
          <p:cNvGrpSpPr/>
          <p:nvPr/>
        </p:nvGrpSpPr>
        <p:grpSpPr>
          <a:xfrm>
            <a:off x="6163974" y="1446869"/>
            <a:ext cx="5761554" cy="3426324"/>
            <a:chOff x="334445" y="625965"/>
            <a:chExt cx="7048261" cy="4191512"/>
          </a:xfrm>
        </p:grpSpPr>
        <p:pic>
          <p:nvPicPr>
            <p:cNvPr id="48" name="Picture 47">
              <a:extLst>
                <a:ext uri="{FF2B5EF4-FFF2-40B4-BE49-F238E27FC236}">
                  <a16:creationId xmlns:a16="http://schemas.microsoft.com/office/drawing/2014/main" id="{BEB511E7-6953-4177-BA65-1C49C5546629}"/>
                </a:ext>
              </a:extLst>
            </p:cNvPr>
            <p:cNvPicPr>
              <a:picLocks noChangeAspect="1"/>
            </p:cNvPicPr>
            <p:nvPr/>
          </p:nvPicPr>
          <p:blipFill>
            <a:blip r:embed="rId2"/>
            <a:stretch>
              <a:fillRect/>
            </a:stretch>
          </p:blipFill>
          <p:spPr>
            <a:xfrm>
              <a:off x="334445" y="724154"/>
              <a:ext cx="6765780" cy="4053431"/>
            </a:xfrm>
            <a:prstGeom prst="rect">
              <a:avLst/>
            </a:prstGeom>
          </p:spPr>
        </p:pic>
        <p:sp>
          <p:nvSpPr>
            <p:cNvPr id="49" name="Rectangle 48">
              <a:extLst>
                <a:ext uri="{FF2B5EF4-FFF2-40B4-BE49-F238E27FC236}">
                  <a16:creationId xmlns:a16="http://schemas.microsoft.com/office/drawing/2014/main" id="{15200F91-057A-4D66-914F-229939B0910F}"/>
                </a:ext>
              </a:extLst>
            </p:cNvPr>
            <p:cNvSpPr/>
            <p:nvPr/>
          </p:nvSpPr>
          <p:spPr>
            <a:xfrm>
              <a:off x="6627866" y="625965"/>
              <a:ext cx="754840" cy="4191512"/>
            </a:xfrm>
            <a:prstGeom prst="rect">
              <a:avLst/>
            </a:prstGeom>
            <a:gradFill flip="none" rotWithShape="1">
              <a:gsLst>
                <a:gs pos="61000">
                  <a:schemeClr val="bg1"/>
                </a:gs>
                <a:gs pos="97000">
                  <a:schemeClr val="bg1">
                    <a:alpha val="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Arrow: Right 49">
            <a:extLst>
              <a:ext uri="{FF2B5EF4-FFF2-40B4-BE49-F238E27FC236}">
                <a16:creationId xmlns:a16="http://schemas.microsoft.com/office/drawing/2014/main" id="{449BCE75-6C97-4478-A5A2-E1FAEC4B9957}"/>
              </a:ext>
            </a:extLst>
          </p:cNvPr>
          <p:cNvSpPr/>
          <p:nvPr/>
        </p:nvSpPr>
        <p:spPr>
          <a:xfrm>
            <a:off x="9008486" y="2036941"/>
            <a:ext cx="246888"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Arrow: Right 59">
            <a:extLst>
              <a:ext uri="{FF2B5EF4-FFF2-40B4-BE49-F238E27FC236}">
                <a16:creationId xmlns:a16="http://schemas.microsoft.com/office/drawing/2014/main" id="{1532CCEF-7E74-4017-953F-1928EF483162}"/>
              </a:ext>
            </a:extLst>
          </p:cNvPr>
          <p:cNvSpPr/>
          <p:nvPr/>
        </p:nvSpPr>
        <p:spPr>
          <a:xfrm>
            <a:off x="9627431" y="2036940"/>
            <a:ext cx="246888"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row: Bent 61">
            <a:extLst>
              <a:ext uri="{FF2B5EF4-FFF2-40B4-BE49-F238E27FC236}">
                <a16:creationId xmlns:a16="http://schemas.microsoft.com/office/drawing/2014/main" id="{911815DF-AAFA-4388-A135-10A06F503EAB}"/>
              </a:ext>
            </a:extLst>
          </p:cNvPr>
          <p:cNvSpPr/>
          <p:nvPr/>
        </p:nvSpPr>
        <p:spPr>
          <a:xfrm rot="10800000">
            <a:off x="10182727" y="2927048"/>
            <a:ext cx="180690" cy="304357"/>
          </a:xfrm>
          <a:prstGeom prst="bentArrow">
            <a:avLst>
              <a:gd name="adj1" fmla="val 46086"/>
              <a:gd name="adj2" fmla="val 42572"/>
              <a:gd name="adj3" fmla="val 41400"/>
              <a:gd name="adj4" fmla="val 43750"/>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Arrow: U-Turn 63">
            <a:extLst>
              <a:ext uri="{FF2B5EF4-FFF2-40B4-BE49-F238E27FC236}">
                <a16:creationId xmlns:a16="http://schemas.microsoft.com/office/drawing/2014/main" id="{939A860B-A282-4763-878C-50059851A1DD}"/>
              </a:ext>
            </a:extLst>
          </p:cNvPr>
          <p:cNvSpPr/>
          <p:nvPr/>
        </p:nvSpPr>
        <p:spPr>
          <a:xfrm flipH="1">
            <a:off x="9738299" y="2496205"/>
            <a:ext cx="230074" cy="242957"/>
          </a:xfrm>
          <a:prstGeom prst="uturnArrow">
            <a:avLst>
              <a:gd name="adj1" fmla="val 25000"/>
              <a:gd name="adj2" fmla="val 25000"/>
              <a:gd name="adj3" fmla="val 37880"/>
              <a:gd name="adj4" fmla="val 43750"/>
              <a:gd name="adj5" fmla="val 75000"/>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Arrow: Bent 68">
            <a:extLst>
              <a:ext uri="{FF2B5EF4-FFF2-40B4-BE49-F238E27FC236}">
                <a16:creationId xmlns:a16="http://schemas.microsoft.com/office/drawing/2014/main" id="{A11CF9DD-1B55-47AB-A3E2-E0C7C8EAF9D6}"/>
              </a:ext>
            </a:extLst>
          </p:cNvPr>
          <p:cNvSpPr/>
          <p:nvPr/>
        </p:nvSpPr>
        <p:spPr>
          <a:xfrm flipH="1">
            <a:off x="9173375" y="2182375"/>
            <a:ext cx="305045" cy="305435"/>
          </a:xfrm>
          <a:prstGeom prst="bentArrow">
            <a:avLst>
              <a:gd name="adj1" fmla="val 23612"/>
              <a:gd name="adj2" fmla="val 25000"/>
              <a:gd name="adj3" fmla="val 25000"/>
              <a:gd name="adj4" fmla="val 43750"/>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Bent 70">
            <a:extLst>
              <a:ext uri="{FF2B5EF4-FFF2-40B4-BE49-F238E27FC236}">
                <a16:creationId xmlns:a16="http://schemas.microsoft.com/office/drawing/2014/main" id="{6856BB89-0D39-4CEF-8AAB-AAD09974D002}"/>
              </a:ext>
            </a:extLst>
          </p:cNvPr>
          <p:cNvSpPr/>
          <p:nvPr/>
        </p:nvSpPr>
        <p:spPr>
          <a:xfrm rot="16200000" flipH="1" flipV="1">
            <a:off x="10101359" y="2085472"/>
            <a:ext cx="305045" cy="305435"/>
          </a:xfrm>
          <a:prstGeom prst="bentArrow">
            <a:avLst>
              <a:gd name="adj1" fmla="val 23612"/>
              <a:gd name="adj2" fmla="val 25000"/>
              <a:gd name="adj3" fmla="val 25000"/>
              <a:gd name="adj4" fmla="val 43750"/>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Arrow: Bent 71">
            <a:extLst>
              <a:ext uri="{FF2B5EF4-FFF2-40B4-BE49-F238E27FC236}">
                <a16:creationId xmlns:a16="http://schemas.microsoft.com/office/drawing/2014/main" id="{D0DACC93-F26F-4AF2-8F27-98749C418C21}"/>
              </a:ext>
            </a:extLst>
          </p:cNvPr>
          <p:cNvSpPr/>
          <p:nvPr/>
        </p:nvSpPr>
        <p:spPr>
          <a:xfrm rot="16200000">
            <a:off x="9811716" y="2963023"/>
            <a:ext cx="305045" cy="168264"/>
          </a:xfrm>
          <a:prstGeom prst="bentArrow">
            <a:avLst>
              <a:gd name="adj1" fmla="val 50000"/>
              <a:gd name="adj2" fmla="val 45127"/>
              <a:gd name="adj3" fmla="val 50000"/>
              <a:gd name="adj4" fmla="val 39587"/>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Arrow: Bent 72">
            <a:extLst>
              <a:ext uri="{FF2B5EF4-FFF2-40B4-BE49-F238E27FC236}">
                <a16:creationId xmlns:a16="http://schemas.microsoft.com/office/drawing/2014/main" id="{7709505F-B339-4745-8741-F57CF14AC68D}"/>
              </a:ext>
            </a:extLst>
          </p:cNvPr>
          <p:cNvSpPr/>
          <p:nvPr/>
        </p:nvSpPr>
        <p:spPr>
          <a:xfrm rot="10800000">
            <a:off x="9678876" y="2919310"/>
            <a:ext cx="180690" cy="304357"/>
          </a:xfrm>
          <a:prstGeom prst="bentArrow">
            <a:avLst>
              <a:gd name="adj1" fmla="val 46086"/>
              <a:gd name="adj2" fmla="val 42572"/>
              <a:gd name="adj3" fmla="val 41400"/>
              <a:gd name="adj4" fmla="val 43750"/>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row: Bent 73">
            <a:extLst>
              <a:ext uri="{FF2B5EF4-FFF2-40B4-BE49-F238E27FC236}">
                <a16:creationId xmlns:a16="http://schemas.microsoft.com/office/drawing/2014/main" id="{741C59EA-3624-4D1E-881F-AC1678080881}"/>
              </a:ext>
            </a:extLst>
          </p:cNvPr>
          <p:cNvSpPr/>
          <p:nvPr/>
        </p:nvSpPr>
        <p:spPr>
          <a:xfrm rot="16200000">
            <a:off x="9295272" y="2952423"/>
            <a:ext cx="305045" cy="168264"/>
          </a:xfrm>
          <a:prstGeom prst="bentArrow">
            <a:avLst>
              <a:gd name="adj1" fmla="val 50000"/>
              <a:gd name="adj2" fmla="val 45127"/>
              <a:gd name="adj3" fmla="val 50000"/>
              <a:gd name="adj4" fmla="val 39587"/>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961906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90F3CBB4-8653-42B9-81AD-E9613334D2A9}"/>
              </a:ext>
            </a:extLst>
          </p:cNvPr>
          <p:cNvSpPr/>
          <p:nvPr/>
        </p:nvSpPr>
        <p:spPr>
          <a:xfrm>
            <a:off x="-1104644" y="844953"/>
            <a:ext cx="14366512" cy="40216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95F695AB-6A25-4352-B871-29EA4FADF6DF}"/>
              </a:ext>
            </a:extLst>
          </p:cNvPr>
          <p:cNvPicPr>
            <a:picLocks noChangeAspect="1"/>
          </p:cNvPicPr>
          <p:nvPr/>
        </p:nvPicPr>
        <p:blipFill>
          <a:blip r:embed="rId2"/>
          <a:stretch>
            <a:fillRect/>
          </a:stretch>
        </p:blipFill>
        <p:spPr>
          <a:xfrm>
            <a:off x="5537473" y="1394639"/>
            <a:ext cx="7190489" cy="3335613"/>
          </a:xfrm>
          <a:prstGeom prst="rect">
            <a:avLst/>
          </a:prstGeom>
        </p:spPr>
      </p:pic>
      <p:sp>
        <p:nvSpPr>
          <p:cNvPr id="6" name="Arrow: Right 5">
            <a:extLst>
              <a:ext uri="{FF2B5EF4-FFF2-40B4-BE49-F238E27FC236}">
                <a16:creationId xmlns:a16="http://schemas.microsoft.com/office/drawing/2014/main" id="{2BAF2061-31E9-4E85-BA15-00555450A0E7}"/>
              </a:ext>
            </a:extLst>
          </p:cNvPr>
          <p:cNvSpPr/>
          <p:nvPr/>
        </p:nvSpPr>
        <p:spPr>
          <a:xfrm>
            <a:off x="8753066" y="1938477"/>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E1B92E8C-E7EC-44EA-A61B-6E6FA4F35F9E}"/>
              </a:ext>
            </a:extLst>
          </p:cNvPr>
          <p:cNvSpPr/>
          <p:nvPr/>
        </p:nvSpPr>
        <p:spPr>
          <a:xfrm rot="4887480">
            <a:off x="9221912" y="2590722"/>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1590E459-4AC8-4CEB-AD66-9FFF2EBAF034}"/>
              </a:ext>
            </a:extLst>
          </p:cNvPr>
          <p:cNvSpPr/>
          <p:nvPr/>
        </p:nvSpPr>
        <p:spPr>
          <a:xfrm rot="8955288">
            <a:off x="9139363" y="2949720"/>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Right 8">
            <a:extLst>
              <a:ext uri="{FF2B5EF4-FFF2-40B4-BE49-F238E27FC236}">
                <a16:creationId xmlns:a16="http://schemas.microsoft.com/office/drawing/2014/main" id="{9A5B162A-F8F1-4AA6-99EB-9E225649CA95}"/>
              </a:ext>
            </a:extLst>
          </p:cNvPr>
          <p:cNvSpPr/>
          <p:nvPr/>
        </p:nvSpPr>
        <p:spPr>
          <a:xfrm rot="2077868">
            <a:off x="9126840" y="3187521"/>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D5D9570A-AE72-4F7F-B9C0-DBE160553735}"/>
              </a:ext>
            </a:extLst>
          </p:cNvPr>
          <p:cNvSpPr/>
          <p:nvPr/>
        </p:nvSpPr>
        <p:spPr>
          <a:xfrm rot="5400000">
            <a:off x="9233797" y="3551787"/>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AE90C14C-BA48-460D-9295-FD883A0717A0}"/>
              </a:ext>
            </a:extLst>
          </p:cNvPr>
          <p:cNvSpPr/>
          <p:nvPr/>
        </p:nvSpPr>
        <p:spPr>
          <a:xfrm>
            <a:off x="9454432" y="4194846"/>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A984F76-983D-47CC-AA60-197B15E1AD3E}"/>
              </a:ext>
            </a:extLst>
          </p:cNvPr>
          <p:cNvSpPr/>
          <p:nvPr/>
        </p:nvSpPr>
        <p:spPr>
          <a:xfrm>
            <a:off x="10032779" y="4194846"/>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7D96A830-A065-4A7F-AACA-93CE8DF3B549}"/>
              </a:ext>
            </a:extLst>
          </p:cNvPr>
          <p:cNvSpPr/>
          <p:nvPr/>
        </p:nvSpPr>
        <p:spPr>
          <a:xfrm>
            <a:off x="10611126" y="4194846"/>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DE591830-EFBA-4CEE-B483-611FC4F08ADF}"/>
              </a:ext>
            </a:extLst>
          </p:cNvPr>
          <p:cNvSpPr/>
          <p:nvPr/>
        </p:nvSpPr>
        <p:spPr>
          <a:xfrm>
            <a:off x="11189472" y="4194846"/>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F6D73627-0F87-4157-9BB6-EA878608DB88}"/>
              </a:ext>
            </a:extLst>
          </p:cNvPr>
          <p:cNvSpPr/>
          <p:nvPr/>
        </p:nvSpPr>
        <p:spPr>
          <a:xfrm rot="16200000">
            <a:off x="11679010" y="3512470"/>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282F16A8-315C-4E79-A541-9BCE5CAC2CC2}"/>
              </a:ext>
            </a:extLst>
          </p:cNvPr>
          <p:cNvSpPr/>
          <p:nvPr/>
        </p:nvSpPr>
        <p:spPr>
          <a:xfrm rot="16200000">
            <a:off x="11679010" y="3056130"/>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EA1A319D-191D-44EA-B8FA-5C693301C5A6}"/>
              </a:ext>
            </a:extLst>
          </p:cNvPr>
          <p:cNvSpPr/>
          <p:nvPr/>
        </p:nvSpPr>
        <p:spPr>
          <a:xfrm rot="16200000">
            <a:off x="11679010" y="2622558"/>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E2B13410-FCF0-4935-BBFD-A1EF8EE0C708}"/>
              </a:ext>
            </a:extLst>
          </p:cNvPr>
          <p:cNvSpPr/>
          <p:nvPr/>
        </p:nvSpPr>
        <p:spPr>
          <a:xfrm rot="10800000">
            <a:off x="11186041" y="2055201"/>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7F2FFE81-650C-40F4-8A13-EAB0ED2759EC}"/>
              </a:ext>
            </a:extLst>
          </p:cNvPr>
          <p:cNvSpPr/>
          <p:nvPr/>
        </p:nvSpPr>
        <p:spPr>
          <a:xfrm rot="10800000">
            <a:off x="10660745" y="2055201"/>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2B3890C7-BB3A-4367-AF57-519191901970}"/>
              </a:ext>
            </a:extLst>
          </p:cNvPr>
          <p:cNvSpPr/>
          <p:nvPr/>
        </p:nvSpPr>
        <p:spPr>
          <a:xfrm rot="10800000">
            <a:off x="10135449" y="2055201"/>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8C2EFD89-E930-4321-860F-4F221F16F0C0}"/>
              </a:ext>
            </a:extLst>
          </p:cNvPr>
          <p:cNvSpPr/>
          <p:nvPr/>
        </p:nvSpPr>
        <p:spPr>
          <a:xfrm rot="10800000">
            <a:off x="9610154" y="2055201"/>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03031DDB-9471-4C45-8D1C-5C202E8D26CB}"/>
              </a:ext>
            </a:extLst>
          </p:cNvPr>
          <p:cNvSpPr/>
          <p:nvPr/>
        </p:nvSpPr>
        <p:spPr>
          <a:xfrm rot="10800000">
            <a:off x="8728431" y="2055201"/>
            <a:ext cx="311444" cy="189575"/>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Bent 22">
            <a:extLst>
              <a:ext uri="{FF2B5EF4-FFF2-40B4-BE49-F238E27FC236}">
                <a16:creationId xmlns:a16="http://schemas.microsoft.com/office/drawing/2014/main" id="{4E5E50CC-8201-47A2-BE69-AE602965E32B}"/>
              </a:ext>
            </a:extLst>
          </p:cNvPr>
          <p:cNvSpPr/>
          <p:nvPr/>
        </p:nvSpPr>
        <p:spPr>
          <a:xfrm rot="5400000">
            <a:off x="9107233" y="1987602"/>
            <a:ext cx="315247" cy="316844"/>
          </a:xfrm>
          <a:prstGeom prst="bentArrow">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Bent 23">
            <a:extLst>
              <a:ext uri="{FF2B5EF4-FFF2-40B4-BE49-F238E27FC236}">
                <a16:creationId xmlns:a16="http://schemas.microsoft.com/office/drawing/2014/main" id="{87E1E39E-A92B-4A03-98F6-99AEA5B464EF}"/>
              </a:ext>
            </a:extLst>
          </p:cNvPr>
          <p:cNvSpPr/>
          <p:nvPr/>
        </p:nvSpPr>
        <p:spPr>
          <a:xfrm rot="16200000" flipV="1">
            <a:off x="11605652" y="4036423"/>
            <a:ext cx="315247" cy="316844"/>
          </a:xfrm>
          <a:prstGeom prst="bentArrow">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Bent 24">
            <a:extLst>
              <a:ext uri="{FF2B5EF4-FFF2-40B4-BE49-F238E27FC236}">
                <a16:creationId xmlns:a16="http://schemas.microsoft.com/office/drawing/2014/main" id="{4200F01D-63E3-4B7A-8BF2-229098C45F94}"/>
              </a:ext>
            </a:extLst>
          </p:cNvPr>
          <p:cNvSpPr/>
          <p:nvPr/>
        </p:nvSpPr>
        <p:spPr>
          <a:xfrm rot="10800000" flipV="1">
            <a:off x="11582321" y="2087670"/>
            <a:ext cx="315247" cy="316844"/>
          </a:xfrm>
          <a:prstGeom prst="bentArrow">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U-Turn 25">
            <a:extLst>
              <a:ext uri="{FF2B5EF4-FFF2-40B4-BE49-F238E27FC236}">
                <a16:creationId xmlns:a16="http://schemas.microsoft.com/office/drawing/2014/main" id="{EF1EC5A2-3B99-4269-A3DC-AC368E899D51}"/>
              </a:ext>
            </a:extLst>
          </p:cNvPr>
          <p:cNvSpPr/>
          <p:nvPr/>
        </p:nvSpPr>
        <p:spPr>
          <a:xfrm rot="16200000" flipH="1">
            <a:off x="8858833" y="3048614"/>
            <a:ext cx="220499" cy="295556"/>
          </a:xfrm>
          <a:prstGeom prst="uturnArrow">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a:extLst>
              <a:ext uri="{FF2B5EF4-FFF2-40B4-BE49-F238E27FC236}">
                <a16:creationId xmlns:a16="http://schemas.microsoft.com/office/drawing/2014/main" id="{E2090894-D836-4183-B4F1-325F7D388AE7}"/>
              </a:ext>
            </a:extLst>
          </p:cNvPr>
          <p:cNvSpPr/>
          <p:nvPr/>
        </p:nvSpPr>
        <p:spPr>
          <a:xfrm rot="4443795">
            <a:off x="9324044" y="3894997"/>
            <a:ext cx="272014" cy="191024"/>
          </a:xfrm>
          <a:prstGeom prst="rightArrow">
            <a:avLst>
              <a:gd name="adj1" fmla="val 30487"/>
              <a:gd name="adj2" fmla="val 64634"/>
            </a:avLst>
          </a:prstGeom>
          <a:solidFill>
            <a:srgbClr val="FFC000">
              <a:alpha val="75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a:extLst>
              <a:ext uri="{FF2B5EF4-FFF2-40B4-BE49-F238E27FC236}">
                <a16:creationId xmlns:a16="http://schemas.microsoft.com/office/drawing/2014/main" id="{EC95DFC9-ECF2-4CC8-8661-C31403E6A87E}"/>
              </a:ext>
            </a:extLst>
          </p:cNvPr>
          <p:cNvPicPr>
            <a:picLocks noChangeAspect="1"/>
          </p:cNvPicPr>
          <p:nvPr/>
        </p:nvPicPr>
        <p:blipFill rotWithShape="1">
          <a:blip r:embed="rId2"/>
          <a:srcRect r="6702"/>
          <a:stretch/>
        </p:blipFill>
        <p:spPr>
          <a:xfrm>
            <a:off x="-985401" y="1376700"/>
            <a:ext cx="6708586" cy="3335613"/>
          </a:xfrm>
          <a:prstGeom prst="rect">
            <a:avLst/>
          </a:prstGeom>
        </p:spPr>
      </p:pic>
      <p:sp>
        <p:nvSpPr>
          <p:cNvPr id="30" name="TextBox 29">
            <a:extLst>
              <a:ext uri="{FF2B5EF4-FFF2-40B4-BE49-F238E27FC236}">
                <a16:creationId xmlns:a16="http://schemas.microsoft.com/office/drawing/2014/main" id="{96E95696-B8E0-4D5F-850A-26701701204A}"/>
              </a:ext>
            </a:extLst>
          </p:cNvPr>
          <p:cNvSpPr txBox="1"/>
          <p:nvPr/>
        </p:nvSpPr>
        <p:spPr>
          <a:xfrm>
            <a:off x="732536" y="1184384"/>
            <a:ext cx="4745315" cy="523220"/>
          </a:xfrm>
          <a:prstGeom prst="rect">
            <a:avLst/>
          </a:prstGeom>
          <a:noFill/>
        </p:spPr>
        <p:txBody>
          <a:bodyPr wrap="square" rtlCol="0">
            <a:spAutoFit/>
          </a:bodyPr>
          <a:lstStyle/>
          <a:p>
            <a:pPr algn="ctr"/>
            <a:r>
              <a:rPr lang="en-US" sz="2800" dirty="0">
                <a:latin typeface="Bebas Neue" panose="020B0606020202050201" pitchFamily="34" charset="0"/>
              </a:rPr>
              <a:t>Functionally equivalent LED circuit</a:t>
            </a:r>
          </a:p>
        </p:txBody>
      </p:sp>
      <p:sp>
        <p:nvSpPr>
          <p:cNvPr id="31" name="TextBox 30">
            <a:extLst>
              <a:ext uri="{FF2B5EF4-FFF2-40B4-BE49-F238E27FC236}">
                <a16:creationId xmlns:a16="http://schemas.microsoft.com/office/drawing/2014/main" id="{1D9C8632-853F-4916-A624-561B9D275B09}"/>
              </a:ext>
            </a:extLst>
          </p:cNvPr>
          <p:cNvSpPr txBox="1"/>
          <p:nvPr/>
        </p:nvSpPr>
        <p:spPr>
          <a:xfrm>
            <a:off x="7184205" y="1184384"/>
            <a:ext cx="4745315" cy="523220"/>
          </a:xfrm>
          <a:prstGeom prst="rect">
            <a:avLst/>
          </a:prstGeom>
          <a:noFill/>
        </p:spPr>
        <p:txBody>
          <a:bodyPr wrap="square" rtlCol="0">
            <a:spAutoFit/>
          </a:bodyPr>
          <a:lstStyle/>
          <a:p>
            <a:pPr algn="ctr"/>
            <a:r>
              <a:rPr lang="en-US" sz="2800" dirty="0">
                <a:latin typeface="Bebas Neue" panose="020B0606020202050201" pitchFamily="34" charset="0"/>
              </a:rPr>
              <a:t>Current flow through breadboard</a:t>
            </a:r>
          </a:p>
        </p:txBody>
      </p:sp>
    </p:spTree>
    <p:extLst>
      <p:ext uri="{BB962C8B-B14F-4D97-AF65-F5344CB8AC3E}">
        <p14:creationId xmlns:p14="http://schemas.microsoft.com/office/powerpoint/2010/main" val="41313834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C3EDE60-9DD8-40F7-ABD8-DEC043956B00}"/>
              </a:ext>
            </a:extLst>
          </p:cNvPr>
          <p:cNvPicPr>
            <a:picLocks noChangeAspect="1"/>
          </p:cNvPicPr>
          <p:nvPr/>
        </p:nvPicPr>
        <p:blipFill>
          <a:blip r:embed="rId2"/>
          <a:stretch>
            <a:fillRect/>
          </a:stretch>
        </p:blipFill>
        <p:spPr>
          <a:xfrm>
            <a:off x="31749" y="2015353"/>
            <a:ext cx="6052677" cy="2854305"/>
          </a:xfrm>
          <a:prstGeom prst="rect">
            <a:avLst/>
          </a:prstGeom>
        </p:spPr>
      </p:pic>
      <p:pic>
        <p:nvPicPr>
          <p:cNvPr id="6" name="Picture 5">
            <a:extLst>
              <a:ext uri="{FF2B5EF4-FFF2-40B4-BE49-F238E27FC236}">
                <a16:creationId xmlns:a16="http://schemas.microsoft.com/office/drawing/2014/main" id="{31B28B9B-C750-42A3-9A3D-E19B54BAD7BA}"/>
              </a:ext>
            </a:extLst>
          </p:cNvPr>
          <p:cNvPicPr>
            <a:picLocks noChangeAspect="1"/>
          </p:cNvPicPr>
          <p:nvPr/>
        </p:nvPicPr>
        <p:blipFill>
          <a:blip r:embed="rId2"/>
          <a:stretch>
            <a:fillRect/>
          </a:stretch>
        </p:blipFill>
        <p:spPr>
          <a:xfrm>
            <a:off x="6038130" y="2015353"/>
            <a:ext cx="6052677" cy="2854305"/>
          </a:xfrm>
          <a:prstGeom prst="rect">
            <a:avLst/>
          </a:prstGeom>
        </p:spPr>
      </p:pic>
      <p:sp>
        <p:nvSpPr>
          <p:cNvPr id="7" name="Arrow: Right 6">
            <a:extLst>
              <a:ext uri="{FF2B5EF4-FFF2-40B4-BE49-F238E27FC236}">
                <a16:creationId xmlns:a16="http://schemas.microsoft.com/office/drawing/2014/main" id="{790A1567-6223-4313-9E0D-528F5C68C5E5}"/>
              </a:ext>
            </a:extLst>
          </p:cNvPr>
          <p:cNvSpPr/>
          <p:nvPr/>
        </p:nvSpPr>
        <p:spPr>
          <a:xfrm>
            <a:off x="8585708" y="2418632"/>
            <a:ext cx="246888"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U-Turn 7">
            <a:extLst>
              <a:ext uri="{FF2B5EF4-FFF2-40B4-BE49-F238E27FC236}">
                <a16:creationId xmlns:a16="http://schemas.microsoft.com/office/drawing/2014/main" id="{0A8F6751-1636-48C3-BC25-0A76FBA482ED}"/>
              </a:ext>
            </a:extLst>
          </p:cNvPr>
          <p:cNvSpPr/>
          <p:nvPr/>
        </p:nvSpPr>
        <p:spPr>
          <a:xfrm rot="13850973">
            <a:off x="8633121" y="3012334"/>
            <a:ext cx="230074" cy="242957"/>
          </a:xfrm>
          <a:prstGeom prst="uturnArrow">
            <a:avLst>
              <a:gd name="adj1" fmla="val 25000"/>
              <a:gd name="adj2" fmla="val 25000"/>
              <a:gd name="adj3" fmla="val 37880"/>
              <a:gd name="adj4" fmla="val 43750"/>
              <a:gd name="adj5" fmla="val 75000"/>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C7D1B075-22EA-4AC2-AE70-4B38741BF31B}"/>
              </a:ext>
            </a:extLst>
          </p:cNvPr>
          <p:cNvSpPr/>
          <p:nvPr/>
        </p:nvSpPr>
        <p:spPr>
          <a:xfrm>
            <a:off x="8888580" y="2418632"/>
            <a:ext cx="246888"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8AF8BDF7-258A-4FDC-A260-55F2DF4744A9}"/>
              </a:ext>
            </a:extLst>
          </p:cNvPr>
          <p:cNvSpPr/>
          <p:nvPr/>
        </p:nvSpPr>
        <p:spPr>
          <a:xfrm rot="2108777">
            <a:off x="9266685" y="2482329"/>
            <a:ext cx="246888"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2019F46F-EB6E-492C-B3E0-DD98BC915A65}"/>
              </a:ext>
            </a:extLst>
          </p:cNvPr>
          <p:cNvSpPr/>
          <p:nvPr/>
        </p:nvSpPr>
        <p:spPr>
          <a:xfrm rot="7647673">
            <a:off x="9285742" y="2711418"/>
            <a:ext cx="182880"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01F5AA6A-D64A-4A0A-BF4C-EBA5102345EB}"/>
              </a:ext>
            </a:extLst>
          </p:cNvPr>
          <p:cNvSpPr/>
          <p:nvPr/>
        </p:nvSpPr>
        <p:spPr>
          <a:xfrm rot="5400000">
            <a:off x="9090707" y="2885289"/>
            <a:ext cx="182880"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F17943C8-3777-4083-861D-864CB1AC2300}"/>
              </a:ext>
            </a:extLst>
          </p:cNvPr>
          <p:cNvSpPr/>
          <p:nvPr/>
        </p:nvSpPr>
        <p:spPr>
          <a:xfrm rot="9157082">
            <a:off x="8909008" y="2952291"/>
            <a:ext cx="182880"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18C7DE1D-0E50-47BA-BF39-A9B3A14E43A9}"/>
              </a:ext>
            </a:extLst>
          </p:cNvPr>
          <p:cNvSpPr/>
          <p:nvPr/>
        </p:nvSpPr>
        <p:spPr>
          <a:xfrm rot="14642072">
            <a:off x="8752717" y="2700244"/>
            <a:ext cx="182880"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4FBC32D4-0DD4-48A0-8596-C55775B4449A}"/>
              </a:ext>
            </a:extLst>
          </p:cNvPr>
          <p:cNvSpPr/>
          <p:nvPr/>
        </p:nvSpPr>
        <p:spPr>
          <a:xfrm rot="10800000">
            <a:off x="8397852" y="2539222"/>
            <a:ext cx="246888"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78820C1A-E53E-4519-90BD-3C3E83A99E56}"/>
              </a:ext>
            </a:extLst>
          </p:cNvPr>
          <p:cNvSpPr/>
          <p:nvPr/>
        </p:nvSpPr>
        <p:spPr>
          <a:xfrm>
            <a:off x="8194718" y="2418632"/>
            <a:ext cx="246888"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C5FF8D33-59A2-4882-95A5-D9CC123C3F05}"/>
              </a:ext>
            </a:extLst>
          </p:cNvPr>
          <p:cNvSpPr txBox="1"/>
          <p:nvPr/>
        </p:nvSpPr>
        <p:spPr>
          <a:xfrm>
            <a:off x="405114" y="1713832"/>
            <a:ext cx="5409359" cy="523220"/>
          </a:xfrm>
          <a:prstGeom prst="rect">
            <a:avLst/>
          </a:prstGeom>
          <a:noFill/>
        </p:spPr>
        <p:txBody>
          <a:bodyPr wrap="square" rtlCol="0">
            <a:spAutoFit/>
          </a:bodyPr>
          <a:lstStyle/>
          <a:p>
            <a:pPr algn="ctr"/>
            <a:r>
              <a:rPr lang="en-US" sz="2800" dirty="0">
                <a:latin typeface="Bebas Neue" panose="020B0606020202050201" pitchFamily="34" charset="0"/>
              </a:rPr>
              <a:t>Functionally equivalent LED circuit</a:t>
            </a:r>
          </a:p>
        </p:txBody>
      </p:sp>
      <p:sp>
        <p:nvSpPr>
          <p:cNvPr id="20" name="TextBox 19">
            <a:extLst>
              <a:ext uri="{FF2B5EF4-FFF2-40B4-BE49-F238E27FC236}">
                <a16:creationId xmlns:a16="http://schemas.microsoft.com/office/drawing/2014/main" id="{4BFD6564-29FC-4ACB-B98B-275D8EC4698D}"/>
              </a:ext>
            </a:extLst>
          </p:cNvPr>
          <p:cNvSpPr txBox="1"/>
          <p:nvPr/>
        </p:nvSpPr>
        <p:spPr>
          <a:xfrm>
            <a:off x="6325565" y="1706781"/>
            <a:ext cx="5541585" cy="523220"/>
          </a:xfrm>
          <a:prstGeom prst="rect">
            <a:avLst/>
          </a:prstGeom>
          <a:noFill/>
        </p:spPr>
        <p:txBody>
          <a:bodyPr wrap="square" rtlCol="0">
            <a:spAutoFit/>
          </a:bodyPr>
          <a:lstStyle/>
          <a:p>
            <a:pPr algn="ctr"/>
            <a:r>
              <a:rPr lang="en-US" sz="2800" dirty="0">
                <a:latin typeface="Bebas Neue" panose="020B0606020202050201" pitchFamily="34" charset="0"/>
              </a:rPr>
              <a:t>Current flow through breadboard</a:t>
            </a:r>
          </a:p>
        </p:txBody>
      </p:sp>
      <p:sp>
        <p:nvSpPr>
          <p:cNvPr id="21" name="Arrow: Right 20">
            <a:extLst>
              <a:ext uri="{FF2B5EF4-FFF2-40B4-BE49-F238E27FC236}">
                <a16:creationId xmlns:a16="http://schemas.microsoft.com/office/drawing/2014/main" id="{76AF7EB8-99A4-4C6B-9532-142622E6B355}"/>
              </a:ext>
            </a:extLst>
          </p:cNvPr>
          <p:cNvSpPr/>
          <p:nvPr/>
        </p:nvSpPr>
        <p:spPr>
          <a:xfrm rot="10800000">
            <a:off x="8047196" y="2538573"/>
            <a:ext cx="246888" cy="155448"/>
          </a:xfrm>
          <a:prstGeom prst="rightArrow">
            <a:avLst>
              <a:gd name="adj1" fmla="val 30487"/>
              <a:gd name="adj2" fmla="val 64634"/>
            </a:avLst>
          </a:prstGeom>
          <a:solidFill>
            <a:srgbClr val="FFC000">
              <a:alpha val="8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66546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22" y="492641"/>
            <a:ext cx="11762188" cy="708436"/>
          </a:xfrm>
        </p:spPr>
        <p:txBody>
          <a:bodyPr/>
          <a:lstStyle/>
          <a:p>
            <a:r>
              <a:rPr lang="en-US" dirty="0"/>
              <a:t>What is a breadboard?</a:t>
            </a:r>
          </a:p>
        </p:txBody>
      </p:sp>
      <p:sp>
        <p:nvSpPr>
          <p:cNvPr id="4" name="Content Placeholder 3"/>
          <p:cNvSpPr>
            <a:spLocks noGrp="1"/>
          </p:cNvSpPr>
          <p:nvPr>
            <p:ph sz="quarter" idx="13"/>
          </p:nvPr>
        </p:nvSpPr>
        <p:spPr/>
        <p:txBody>
          <a:bodyPr/>
          <a:lstStyle/>
          <a:p>
            <a:r>
              <a:rPr lang="en-US" dirty="0"/>
              <a:t>breadboards</a:t>
            </a:r>
          </a:p>
        </p:txBody>
      </p:sp>
      <p:sp>
        <p:nvSpPr>
          <p:cNvPr id="6" name="TextBox 5"/>
          <p:cNvSpPr txBox="1"/>
          <p:nvPr/>
        </p:nvSpPr>
        <p:spPr>
          <a:xfrm>
            <a:off x="135902" y="1044642"/>
            <a:ext cx="11775881" cy="400110"/>
          </a:xfrm>
          <a:prstGeom prst="rect">
            <a:avLst/>
          </a:prstGeom>
          <a:noFill/>
        </p:spPr>
        <p:txBody>
          <a:bodyPr wrap="square" tIns="45720" bIns="45720" rtlCol="0">
            <a:spAutoFit/>
          </a:bodyPr>
          <a:lstStyle/>
          <a:p>
            <a:r>
              <a:rPr lang="en-US" sz="2000" dirty="0">
                <a:latin typeface="Segoe UI Light" panose="020B0502040204020203" pitchFamily="34" charset="0"/>
                <a:cs typeface="Segoe UI Light" panose="020B0502040204020203" pitchFamily="34" charset="0"/>
              </a:rPr>
              <a:t>Breadboards are quick way of wiring and prototyping circuits</a:t>
            </a:r>
          </a:p>
        </p:txBody>
      </p:sp>
      <p:pic>
        <p:nvPicPr>
          <p:cNvPr id="7" name="Picture 2" descr="https://dlnmh9ip6v2uc.cloudfront.net/assets/9/f/1/5/9/51757fb0ce395f6f6600000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672" y="1841514"/>
            <a:ext cx="4445598" cy="3334199"/>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0" y="6627168"/>
            <a:ext cx="3617016" cy="230832"/>
          </a:xfrm>
          <a:prstGeom prst="rect">
            <a:avLst/>
          </a:prstGeom>
          <a:noFill/>
        </p:spPr>
        <p:txBody>
          <a:bodyPr wrap="none" lIns="45720" rtlCol="0">
            <a:spAutoFit/>
          </a:bodyPr>
          <a:lstStyle/>
          <a:p>
            <a:r>
              <a:rPr lang="en-US" sz="900" dirty="0">
                <a:solidFill>
                  <a:prstClr val="white">
                    <a:lumMod val="65000"/>
                  </a:prstClr>
                </a:solidFill>
                <a:latin typeface="Segoe UI Light"/>
                <a:cs typeface="Segoe UI Light"/>
              </a:rPr>
              <a:t>Source: https://learn.sparkfun.com/tutorials/how-to-use-a-breadboard </a:t>
            </a:r>
          </a:p>
        </p:txBody>
      </p:sp>
      <p:sp>
        <p:nvSpPr>
          <p:cNvPr id="9" name="TextBox 8"/>
          <p:cNvSpPr txBox="1"/>
          <p:nvPr/>
        </p:nvSpPr>
        <p:spPr>
          <a:xfrm>
            <a:off x="702830" y="5175713"/>
            <a:ext cx="4389120" cy="830997"/>
          </a:xfrm>
          <a:prstGeom prst="rect">
            <a:avLst/>
          </a:prstGeom>
          <a:noFill/>
        </p:spPr>
        <p:txBody>
          <a:bodyPr wrap="square" tIns="45720" bIns="45720" rtlCol="0">
            <a:spAutoFit/>
          </a:bodyPr>
          <a:lstStyle/>
          <a:p>
            <a:r>
              <a:rPr lang="en-US" sz="2400" dirty="0">
                <a:latin typeface="Bebas Neue" panose="020B0606020202050201" pitchFamily="34" charset="0"/>
                <a:cs typeface="Segoe UI Light" panose="020B0502040204020203" pitchFamily="34" charset="0"/>
              </a:rPr>
              <a:t>Wire wrapping circa ~1960</a:t>
            </a:r>
          </a:p>
          <a:p>
            <a:endParaRPr lang="en-US" sz="2400" dirty="0">
              <a:latin typeface="Bebas Neue" panose="020B0606020202050201" pitchFamily="34" charset="0"/>
              <a:cs typeface="Segoe UI Light" panose="020B0502040204020203" pitchFamily="34" charset="0"/>
            </a:endParaRPr>
          </a:p>
        </p:txBody>
      </p:sp>
      <p:pic>
        <p:nvPicPr>
          <p:cNvPr id="11" name="Picture 2" descr="http://d32zx1or0t1x0y.cloudfront.net/2009/07/atmega8_breadboard_1_lr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1072" y="1877881"/>
            <a:ext cx="4450080" cy="3337560"/>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6214872" y="5184857"/>
            <a:ext cx="4389120" cy="830997"/>
          </a:xfrm>
          <a:prstGeom prst="rect">
            <a:avLst/>
          </a:prstGeom>
          <a:noFill/>
        </p:spPr>
        <p:txBody>
          <a:bodyPr wrap="square" tIns="45720" bIns="45720" rtlCol="0">
            <a:spAutoFit/>
          </a:bodyPr>
          <a:lstStyle/>
          <a:p>
            <a:r>
              <a:rPr lang="en-US" sz="2400" dirty="0" err="1">
                <a:latin typeface="Bebas Neue" panose="020B0606020202050201" pitchFamily="34" charset="0"/>
                <a:cs typeface="Segoe UI Light" panose="020B0502040204020203" pitchFamily="34" charset="0"/>
              </a:rPr>
              <a:t>Breadboarding</a:t>
            </a:r>
            <a:endParaRPr lang="en-US" sz="2400" dirty="0">
              <a:latin typeface="Bebas Neue" panose="020B0606020202050201" pitchFamily="34" charset="0"/>
              <a:cs typeface="Segoe UI Light" panose="020B0502040204020203" pitchFamily="34" charset="0"/>
            </a:endParaRPr>
          </a:p>
          <a:p>
            <a:endParaRPr lang="en-US" sz="2400" dirty="0">
              <a:latin typeface="Bebas Neue" panose="020B0606020202050201" pitchFamily="34" charset="0"/>
              <a:cs typeface="Segoe UI Light" panose="020B0502040204020203" pitchFamily="34" charset="0"/>
            </a:endParaRPr>
          </a:p>
        </p:txBody>
      </p:sp>
      <p:sp>
        <p:nvSpPr>
          <p:cNvPr id="13" name="Rectangle 12"/>
          <p:cNvSpPr/>
          <p:nvPr/>
        </p:nvSpPr>
        <p:spPr>
          <a:xfrm>
            <a:off x="702830" y="5492983"/>
            <a:ext cx="4547440" cy="646331"/>
          </a:xfrm>
          <a:prstGeom prst="rect">
            <a:avLst/>
          </a:prstGeom>
        </p:spPr>
        <p:txBody>
          <a:bodyPr wrap="square">
            <a:spAutoFit/>
          </a:bodyPr>
          <a:lstStyle/>
          <a:p>
            <a:r>
              <a:rPr lang="en-US" dirty="0">
                <a:latin typeface="Segoe Condensed" panose="020B0606040200020203" pitchFamily="34" charset="0"/>
                <a:cs typeface="Segoe UI Light" panose="020B0502040204020203" pitchFamily="34" charset="0"/>
              </a:rPr>
              <a:t>Wire wrapping involved wrapping wires around conductive posts attached to </a:t>
            </a:r>
            <a:r>
              <a:rPr lang="en-US" dirty="0" err="1">
                <a:latin typeface="Segoe Condensed" panose="020B0606040200020203" pitchFamily="34" charset="0"/>
                <a:cs typeface="Segoe UI Light" panose="020B0502040204020203" pitchFamily="34" charset="0"/>
              </a:rPr>
              <a:t>perfboards</a:t>
            </a:r>
            <a:endParaRPr lang="en-US" dirty="0">
              <a:latin typeface="Segoe Condensed" panose="020B0606040200020203" pitchFamily="34" charset="0"/>
              <a:cs typeface="Segoe UI Light" panose="020B0502040204020203" pitchFamily="34" charset="0"/>
            </a:endParaRPr>
          </a:p>
        </p:txBody>
      </p:sp>
      <p:sp>
        <p:nvSpPr>
          <p:cNvPr id="14" name="Rectangle 13"/>
          <p:cNvSpPr/>
          <p:nvPr/>
        </p:nvSpPr>
        <p:spPr>
          <a:xfrm>
            <a:off x="6214872" y="5492983"/>
            <a:ext cx="4450080" cy="646331"/>
          </a:xfrm>
          <a:prstGeom prst="rect">
            <a:avLst/>
          </a:prstGeom>
        </p:spPr>
        <p:txBody>
          <a:bodyPr wrap="square">
            <a:spAutoFit/>
          </a:bodyPr>
          <a:lstStyle/>
          <a:p>
            <a:r>
              <a:rPr lang="en-US" dirty="0">
                <a:latin typeface="Segoe Condensed" panose="020B0606040200020203" pitchFamily="34" charset="0"/>
                <a:cs typeface="Segoe UI Light" panose="020B0502040204020203" pitchFamily="34" charset="0"/>
              </a:rPr>
              <a:t>Breadboards simplify this by having some wiring “built-in,” which are accessed via holes. </a:t>
            </a:r>
          </a:p>
        </p:txBody>
      </p:sp>
    </p:spTree>
    <p:extLst>
      <p:ext uri="{BB962C8B-B14F-4D97-AF65-F5344CB8AC3E}">
        <p14:creationId xmlns:p14="http://schemas.microsoft.com/office/powerpoint/2010/main" val="2186133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22" y="492641"/>
            <a:ext cx="7231394" cy="708436"/>
          </a:xfrm>
        </p:spPr>
        <p:txBody>
          <a:bodyPr/>
          <a:lstStyle/>
          <a:p>
            <a:r>
              <a:rPr lang="en-US" dirty="0"/>
              <a:t>How do breadboards work?</a:t>
            </a:r>
          </a:p>
        </p:txBody>
      </p:sp>
      <p:sp>
        <p:nvSpPr>
          <p:cNvPr id="4" name="Content Placeholder 3"/>
          <p:cNvSpPr>
            <a:spLocks noGrp="1"/>
          </p:cNvSpPr>
          <p:nvPr>
            <p:ph sz="quarter" idx="13"/>
          </p:nvPr>
        </p:nvSpPr>
        <p:spPr/>
        <p:txBody>
          <a:bodyPr/>
          <a:lstStyle/>
          <a:p>
            <a:r>
              <a:rPr lang="en-US" dirty="0"/>
              <a:t>breadboards</a:t>
            </a:r>
          </a:p>
        </p:txBody>
      </p:sp>
      <p:pic>
        <p:nvPicPr>
          <p:cNvPr id="5" name="Picture 2" descr="https://dlnmh9ip6v2uc.cloudfront.net/assets/3/d/f/a/9/518c0b34ce395fea62000002.jpg"/>
          <p:cNvPicPr>
            <a:picLocks noChangeAspect="1" noChangeArrowheads="1"/>
          </p:cNvPicPr>
          <p:nvPr/>
        </p:nvPicPr>
        <p:blipFill rotWithShape="1">
          <a:blip r:embed="rId2">
            <a:extLst>
              <a:ext uri="{28A0092B-C50C-407E-A947-70E740481C1C}">
                <a14:useLocalDpi xmlns:a14="http://schemas.microsoft.com/office/drawing/2010/main" val="0"/>
              </a:ext>
            </a:extLst>
          </a:blip>
          <a:srcRect l="4274" r="48525"/>
          <a:stretch/>
        </p:blipFill>
        <p:spPr bwMode="auto">
          <a:xfrm rot="5400000">
            <a:off x="882238" y="922685"/>
            <a:ext cx="4227579" cy="599205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523744" y="5824731"/>
            <a:ext cx="7781544" cy="446227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07950" y="1003264"/>
            <a:ext cx="11544300" cy="707886"/>
          </a:xfrm>
          <a:prstGeom prst="rect">
            <a:avLst/>
          </a:prstGeom>
          <a:noFill/>
        </p:spPr>
        <p:txBody>
          <a:bodyPr wrap="square" tIns="45720" bIns="45720" rtlCol="0">
            <a:spAutoFit/>
          </a:bodyPr>
          <a:lstStyle/>
          <a:p>
            <a:r>
              <a:rPr lang="en-US" sz="2000" dirty="0">
                <a:latin typeface="Segoe UI Light" panose="020B0502040204020203" pitchFamily="34" charset="0"/>
                <a:cs typeface="Segoe UI Light" panose="020B0502040204020203" pitchFamily="34" charset="0"/>
              </a:rPr>
              <a:t>Breadboards are simply pre-wired boards. They are always a bit confusing at first. It will just take a bit of experience to get comfortable!</a:t>
            </a:r>
          </a:p>
        </p:txBody>
      </p:sp>
      <p:grpSp>
        <p:nvGrpSpPr>
          <p:cNvPr id="10" name="Group 9"/>
          <p:cNvGrpSpPr/>
          <p:nvPr/>
        </p:nvGrpSpPr>
        <p:grpSpPr>
          <a:xfrm>
            <a:off x="5778500" y="2268930"/>
            <a:ext cx="5731236" cy="3223820"/>
            <a:chOff x="1524000" y="1143000"/>
            <a:chExt cx="9144000" cy="5143500"/>
          </a:xfrm>
        </p:grpSpPr>
        <p:pic>
          <p:nvPicPr>
            <p:cNvPr id="7" name="Picture 4" descr="projects_Collin's_Lab_-_Breadboards___Perfboards-6.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143000"/>
              <a:ext cx="9144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flipH="1" flipV="1">
              <a:off x="4038600" y="2514600"/>
              <a:ext cx="1066800" cy="304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9" name="Picture 4" descr="Clip"/>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880756" y="1272414"/>
              <a:ext cx="2220412" cy="1483975"/>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grpSp>
      <p:sp>
        <p:nvSpPr>
          <p:cNvPr id="12" name="TextBox 11"/>
          <p:cNvSpPr txBox="1"/>
          <p:nvPr/>
        </p:nvSpPr>
        <p:spPr>
          <a:xfrm>
            <a:off x="5701006" y="5499223"/>
            <a:ext cx="1993900" cy="584775"/>
          </a:xfrm>
          <a:prstGeom prst="rect">
            <a:avLst/>
          </a:prstGeom>
          <a:noFill/>
        </p:spPr>
        <p:txBody>
          <a:bodyPr wrap="square" tIns="45720" bIns="45720" rtlCol="0">
            <a:spAutoFit/>
          </a:bodyPr>
          <a:lstStyle/>
          <a:p>
            <a:r>
              <a:rPr lang="en-US" sz="1600" b="1" dirty="0">
                <a:latin typeface="Segoe Condensed" panose="020B0606040200020203" pitchFamily="34" charset="0"/>
                <a:cs typeface="Segoe UI Light" panose="020B0502040204020203" pitchFamily="34" charset="0"/>
              </a:rPr>
              <a:t>Inside Breadboard</a:t>
            </a:r>
          </a:p>
          <a:p>
            <a:r>
              <a:rPr lang="en-US" sz="1600" dirty="0">
                <a:latin typeface="Segoe Condensed" panose="020B0606040200020203" pitchFamily="34" charset="0"/>
                <a:cs typeface="Segoe UI Light" panose="020B0502040204020203" pitchFamily="34" charset="0"/>
              </a:rPr>
              <a:t>Viewed from the bottom</a:t>
            </a:r>
          </a:p>
        </p:txBody>
      </p:sp>
      <p:sp>
        <p:nvSpPr>
          <p:cNvPr id="13" name="TextBox 12"/>
          <p:cNvSpPr txBox="1"/>
          <p:nvPr/>
        </p:nvSpPr>
        <p:spPr>
          <a:xfrm>
            <a:off x="468993" y="5499223"/>
            <a:ext cx="1993900" cy="584775"/>
          </a:xfrm>
          <a:prstGeom prst="rect">
            <a:avLst/>
          </a:prstGeom>
          <a:noFill/>
        </p:spPr>
        <p:txBody>
          <a:bodyPr wrap="square" tIns="45720" bIns="45720" rtlCol="0">
            <a:spAutoFit/>
          </a:bodyPr>
          <a:lstStyle/>
          <a:p>
            <a:r>
              <a:rPr lang="en-US" sz="1600" b="1" dirty="0">
                <a:latin typeface="Segoe Condensed" panose="020B0606040200020203" pitchFamily="34" charset="0"/>
                <a:cs typeface="Segoe UI Light" panose="020B0502040204020203" pitchFamily="34" charset="0"/>
              </a:rPr>
              <a:t>Top of Breadboard</a:t>
            </a:r>
          </a:p>
          <a:p>
            <a:r>
              <a:rPr lang="en-US" sz="1600" dirty="0">
                <a:latin typeface="Segoe Condensed" panose="020B0606040200020203" pitchFamily="34" charset="0"/>
                <a:cs typeface="Segoe UI Light" panose="020B0502040204020203" pitchFamily="34" charset="0"/>
              </a:rPr>
              <a:t>Viewed from the top</a:t>
            </a:r>
          </a:p>
        </p:txBody>
      </p:sp>
    </p:spTree>
    <p:extLst>
      <p:ext uri="{BB962C8B-B14F-4D97-AF65-F5344CB8AC3E}">
        <p14:creationId xmlns:p14="http://schemas.microsoft.com/office/powerpoint/2010/main" val="3457993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22" y="492641"/>
            <a:ext cx="7231394" cy="708436"/>
          </a:xfrm>
        </p:spPr>
        <p:txBody>
          <a:bodyPr/>
          <a:lstStyle/>
          <a:p>
            <a:r>
              <a:rPr lang="en-US" dirty="0"/>
              <a:t>How do breadboards work?</a:t>
            </a:r>
          </a:p>
        </p:txBody>
      </p:sp>
      <p:sp>
        <p:nvSpPr>
          <p:cNvPr id="4" name="Content Placeholder 3"/>
          <p:cNvSpPr>
            <a:spLocks noGrp="1"/>
          </p:cNvSpPr>
          <p:nvPr>
            <p:ph sz="quarter" idx="13"/>
          </p:nvPr>
        </p:nvSpPr>
        <p:spPr/>
        <p:txBody>
          <a:bodyPr/>
          <a:lstStyle/>
          <a:p>
            <a:r>
              <a:rPr lang="en-US" dirty="0"/>
              <a:t>breadboards</a:t>
            </a:r>
          </a:p>
        </p:txBody>
      </p:sp>
      <p:pic>
        <p:nvPicPr>
          <p:cNvPr id="5" name="Picture 2" descr="https://dlnmh9ip6v2uc.cloudfront.net/assets/3/d/f/a/9/518c0b34ce395fea62000002.jpg"/>
          <p:cNvPicPr>
            <a:picLocks noChangeAspect="1" noChangeArrowheads="1"/>
          </p:cNvPicPr>
          <p:nvPr/>
        </p:nvPicPr>
        <p:blipFill rotWithShape="1">
          <a:blip r:embed="rId2">
            <a:extLst>
              <a:ext uri="{28A0092B-C50C-407E-A947-70E740481C1C}">
                <a14:useLocalDpi xmlns:a14="http://schemas.microsoft.com/office/drawing/2010/main" val="0"/>
              </a:ext>
            </a:extLst>
          </a:blip>
          <a:srcRect l="4274" r="48525"/>
          <a:stretch/>
        </p:blipFill>
        <p:spPr bwMode="auto">
          <a:xfrm rot="5400000">
            <a:off x="3982211" y="643285"/>
            <a:ext cx="4227579" cy="599205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205228" y="1647262"/>
            <a:ext cx="7781544" cy="446227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611977" y="2106613"/>
            <a:ext cx="838200" cy="215444"/>
          </a:xfrm>
          <a:prstGeom prst="rect">
            <a:avLst/>
          </a:prstGeom>
          <a:noFill/>
        </p:spPr>
        <p:txBody>
          <a:bodyPr wrap="square" lIns="0" tIns="0" rIns="0" bIns="0" rtlCol="0">
            <a:spAutoFit/>
          </a:bodyPr>
          <a:lstStyle/>
          <a:p>
            <a:pPr>
              <a:spcAft>
                <a:spcPts val="600"/>
              </a:spcAft>
            </a:pPr>
            <a:r>
              <a:rPr lang="en-US" sz="1400" b="1" dirty="0">
                <a:solidFill>
                  <a:srgbClr val="C00000"/>
                </a:solidFill>
                <a:latin typeface="Segoe Condensed" panose="020B0606040200020203" pitchFamily="34" charset="0"/>
                <a:cs typeface="Segoe UI Light"/>
              </a:rPr>
              <a:t>wire1</a:t>
            </a:r>
          </a:p>
        </p:txBody>
      </p:sp>
      <p:sp>
        <p:nvSpPr>
          <p:cNvPr id="14" name="TextBox 13"/>
          <p:cNvSpPr txBox="1"/>
          <p:nvPr/>
        </p:nvSpPr>
        <p:spPr>
          <a:xfrm>
            <a:off x="2755140" y="2304493"/>
            <a:ext cx="838200" cy="215444"/>
          </a:xfrm>
          <a:prstGeom prst="rect">
            <a:avLst/>
          </a:prstGeom>
          <a:noFill/>
        </p:spPr>
        <p:txBody>
          <a:bodyPr wrap="square" lIns="0" tIns="0" rIns="0" bIns="0" rtlCol="0">
            <a:spAutoFit/>
          </a:bodyPr>
          <a:lstStyle/>
          <a:p>
            <a:pPr algn="r">
              <a:spcAft>
                <a:spcPts val="600"/>
              </a:spcAft>
            </a:pPr>
            <a:r>
              <a:rPr lang="en-US" sz="1400" b="1" dirty="0">
                <a:solidFill>
                  <a:srgbClr val="516371"/>
                </a:solidFill>
                <a:latin typeface="Segoe Condensed" panose="020B0606040200020203" pitchFamily="34" charset="0"/>
                <a:cs typeface="Segoe UI Light"/>
              </a:rPr>
              <a:t>wire2</a:t>
            </a:r>
          </a:p>
        </p:txBody>
      </p:sp>
      <p:cxnSp>
        <p:nvCxnSpPr>
          <p:cNvPr id="23" name="Straight Connector 22"/>
          <p:cNvCxnSpPr/>
          <p:nvPr/>
        </p:nvCxnSpPr>
        <p:spPr>
          <a:xfrm>
            <a:off x="3926711" y="2389464"/>
            <a:ext cx="4366550" cy="0"/>
          </a:xfrm>
          <a:prstGeom prst="line">
            <a:avLst/>
          </a:prstGeom>
          <a:ln w="57150">
            <a:solidFill>
              <a:srgbClr val="51637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926711" y="2219702"/>
            <a:ext cx="4366550" cy="0"/>
          </a:xfrm>
          <a:prstGeom prst="line">
            <a:avLst/>
          </a:prstGeom>
          <a:ln w="57150">
            <a:solidFill>
              <a:srgbClr val="BE384A"/>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8073342" y="1233136"/>
            <a:ext cx="3028311" cy="934236"/>
            <a:chOff x="8073342" y="1233136"/>
            <a:chExt cx="3028311" cy="934236"/>
          </a:xfrm>
        </p:grpSpPr>
        <p:cxnSp>
          <p:nvCxnSpPr>
            <p:cNvPr id="24" name="Straight Connector 23"/>
            <p:cNvCxnSpPr/>
            <p:nvPr/>
          </p:nvCxnSpPr>
          <p:spPr>
            <a:xfrm flipV="1">
              <a:off x="8073342" y="1652298"/>
              <a:ext cx="277015" cy="515074"/>
            </a:xfrm>
            <a:prstGeom prst="line">
              <a:avLst/>
            </a:prstGeom>
            <a:ln w="19050">
              <a:solidFill>
                <a:srgbClr val="BE384A"/>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293260" y="1233136"/>
              <a:ext cx="2808393" cy="584775"/>
            </a:xfrm>
            <a:prstGeom prst="rect">
              <a:avLst/>
            </a:prstGeom>
            <a:solidFill>
              <a:srgbClr val="BE384A"/>
            </a:solidFill>
            <a:ln>
              <a:solidFill>
                <a:srgbClr val="BE384A"/>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b="1" dirty="0">
                  <a:latin typeface="Segoe Condensed" panose="020B0606040200020203" pitchFamily="34" charset="0"/>
                </a:rPr>
                <a:t>Wire 1: </a:t>
              </a:r>
              <a:r>
                <a:rPr lang="en-US" sz="1600" dirty="0">
                  <a:latin typeface="Segoe Condensed" panose="020B0606040200020203" pitchFamily="34" charset="0"/>
                </a:rPr>
                <a:t>All of these holes are hooked together (to the same wire)</a:t>
              </a:r>
            </a:p>
          </p:txBody>
        </p:sp>
      </p:grpSp>
      <p:grpSp>
        <p:nvGrpSpPr>
          <p:cNvPr id="31" name="Group 30"/>
          <p:cNvGrpSpPr/>
          <p:nvPr/>
        </p:nvGrpSpPr>
        <p:grpSpPr>
          <a:xfrm>
            <a:off x="1237129" y="1303147"/>
            <a:ext cx="3045504" cy="1018910"/>
            <a:chOff x="1237129" y="1303147"/>
            <a:chExt cx="3045504" cy="1018910"/>
          </a:xfrm>
        </p:grpSpPr>
        <p:cxnSp>
          <p:nvCxnSpPr>
            <p:cNvPr id="27" name="Straight Connector 26"/>
            <p:cNvCxnSpPr/>
            <p:nvPr/>
          </p:nvCxnSpPr>
          <p:spPr>
            <a:xfrm flipH="1" flipV="1">
              <a:off x="3547044" y="1817911"/>
              <a:ext cx="318716" cy="504146"/>
            </a:xfrm>
            <a:prstGeom prst="line">
              <a:avLst/>
            </a:prstGeom>
            <a:ln w="19050">
              <a:solidFill>
                <a:srgbClr val="51637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237129" y="1303147"/>
              <a:ext cx="3045504" cy="584775"/>
            </a:xfrm>
            <a:prstGeom prst="rect">
              <a:avLst/>
            </a:prstGeom>
            <a:solidFill>
              <a:srgbClr val="516371"/>
            </a:solidFill>
            <a:ln>
              <a:solidFill>
                <a:srgbClr val="51637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b="1" dirty="0">
                  <a:latin typeface="Segoe Condensed" panose="020B0606040200020203" pitchFamily="34" charset="0"/>
                </a:rPr>
                <a:t>Wire 2: </a:t>
              </a:r>
              <a:r>
                <a:rPr lang="en-US" sz="1600" dirty="0">
                  <a:latin typeface="Segoe Condensed" panose="020B0606040200020203" pitchFamily="34" charset="0"/>
                </a:rPr>
                <a:t>Similarly, all of these holes are hooked together (forming a new wire)</a:t>
              </a:r>
            </a:p>
          </p:txBody>
        </p:sp>
      </p:grpSp>
      <p:grpSp>
        <p:nvGrpSpPr>
          <p:cNvPr id="13" name="Group 12"/>
          <p:cNvGrpSpPr/>
          <p:nvPr/>
        </p:nvGrpSpPr>
        <p:grpSpPr>
          <a:xfrm>
            <a:off x="757587" y="2035282"/>
            <a:ext cx="2199743" cy="557318"/>
            <a:chOff x="757587" y="2035282"/>
            <a:chExt cx="2199743" cy="557318"/>
          </a:xfrm>
        </p:grpSpPr>
        <p:cxnSp>
          <p:nvCxnSpPr>
            <p:cNvPr id="35" name="Straight Connector 34"/>
            <p:cNvCxnSpPr/>
            <p:nvPr/>
          </p:nvCxnSpPr>
          <p:spPr>
            <a:xfrm>
              <a:off x="2957330" y="2106613"/>
              <a:ext cx="0" cy="3417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57587" y="2035282"/>
              <a:ext cx="2037076" cy="557318"/>
              <a:chOff x="757587" y="2035282"/>
              <a:chExt cx="2037076" cy="557318"/>
            </a:xfrm>
          </p:grpSpPr>
          <p:sp>
            <p:nvSpPr>
              <p:cNvPr id="36" name="TextBox 35"/>
              <p:cNvSpPr txBox="1"/>
              <p:nvPr/>
            </p:nvSpPr>
            <p:spPr>
              <a:xfrm>
                <a:off x="1426166" y="2035282"/>
                <a:ext cx="1339186"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Row set 1</a:t>
                </a:r>
              </a:p>
            </p:txBody>
          </p:sp>
          <p:sp>
            <p:nvSpPr>
              <p:cNvPr id="56" name="TextBox 55"/>
              <p:cNvSpPr txBox="1"/>
              <p:nvPr/>
            </p:nvSpPr>
            <p:spPr>
              <a:xfrm>
                <a:off x="757587" y="2315601"/>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row wired together</a:t>
                </a:r>
              </a:p>
            </p:txBody>
          </p:sp>
        </p:grpSp>
      </p:grpSp>
      <p:grpSp>
        <p:nvGrpSpPr>
          <p:cNvPr id="15" name="Group 14"/>
          <p:cNvGrpSpPr/>
          <p:nvPr/>
        </p:nvGrpSpPr>
        <p:grpSpPr>
          <a:xfrm>
            <a:off x="757587" y="4768837"/>
            <a:ext cx="2199743" cy="559653"/>
            <a:chOff x="757587" y="4768837"/>
            <a:chExt cx="2199743" cy="559653"/>
          </a:xfrm>
        </p:grpSpPr>
        <p:cxnSp>
          <p:nvCxnSpPr>
            <p:cNvPr id="42" name="Straight Connector 41"/>
            <p:cNvCxnSpPr/>
            <p:nvPr/>
          </p:nvCxnSpPr>
          <p:spPr>
            <a:xfrm>
              <a:off x="2957330" y="4840168"/>
              <a:ext cx="0" cy="3903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57587" y="4768837"/>
              <a:ext cx="2037076" cy="559653"/>
              <a:chOff x="757587" y="4768837"/>
              <a:chExt cx="2037076" cy="559653"/>
            </a:xfrm>
          </p:grpSpPr>
          <p:sp>
            <p:nvSpPr>
              <p:cNvPr id="43" name="TextBox 42"/>
              <p:cNvSpPr txBox="1"/>
              <p:nvPr/>
            </p:nvSpPr>
            <p:spPr>
              <a:xfrm>
                <a:off x="1426166" y="4768837"/>
                <a:ext cx="1339186"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Row set 2</a:t>
                </a:r>
              </a:p>
            </p:txBody>
          </p:sp>
          <p:sp>
            <p:nvSpPr>
              <p:cNvPr id="58" name="TextBox 57"/>
              <p:cNvSpPr txBox="1"/>
              <p:nvPr/>
            </p:nvSpPr>
            <p:spPr>
              <a:xfrm>
                <a:off x="757587" y="5051491"/>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row wired together</a:t>
                </a:r>
              </a:p>
            </p:txBody>
          </p:sp>
        </p:grpSp>
      </p:grpSp>
      <p:grpSp>
        <p:nvGrpSpPr>
          <p:cNvPr id="17" name="Group 16"/>
          <p:cNvGrpSpPr/>
          <p:nvPr/>
        </p:nvGrpSpPr>
        <p:grpSpPr>
          <a:xfrm>
            <a:off x="757587" y="3781063"/>
            <a:ext cx="2199743" cy="790359"/>
            <a:chOff x="757587" y="3781063"/>
            <a:chExt cx="2199743" cy="790359"/>
          </a:xfrm>
        </p:grpSpPr>
        <p:cxnSp>
          <p:nvCxnSpPr>
            <p:cNvPr id="47" name="Straight Connector 46"/>
            <p:cNvCxnSpPr/>
            <p:nvPr/>
          </p:nvCxnSpPr>
          <p:spPr>
            <a:xfrm>
              <a:off x="2957330" y="3781063"/>
              <a:ext cx="0" cy="790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90347" y="3948107"/>
              <a:ext cx="1675005"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Column set 2</a:t>
              </a:r>
            </a:p>
          </p:txBody>
        </p:sp>
        <p:sp>
          <p:nvSpPr>
            <p:cNvPr id="59" name="TextBox 58"/>
            <p:cNvSpPr txBox="1"/>
            <p:nvPr/>
          </p:nvSpPr>
          <p:spPr>
            <a:xfrm>
              <a:off x="757587" y="4236744"/>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column wired together</a:t>
              </a:r>
            </a:p>
          </p:txBody>
        </p:sp>
      </p:grpSp>
      <p:grpSp>
        <p:nvGrpSpPr>
          <p:cNvPr id="16" name="Group 15"/>
          <p:cNvGrpSpPr/>
          <p:nvPr/>
        </p:nvGrpSpPr>
        <p:grpSpPr>
          <a:xfrm>
            <a:off x="757587" y="2644453"/>
            <a:ext cx="2199743" cy="790359"/>
            <a:chOff x="757587" y="2644453"/>
            <a:chExt cx="2199743" cy="790359"/>
          </a:xfrm>
        </p:grpSpPr>
        <p:sp>
          <p:nvSpPr>
            <p:cNvPr id="38" name="TextBox 37"/>
            <p:cNvSpPr txBox="1"/>
            <p:nvPr/>
          </p:nvSpPr>
          <p:spPr>
            <a:xfrm>
              <a:off x="1090347" y="2844438"/>
              <a:ext cx="1675005"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Column set 1</a:t>
              </a:r>
            </a:p>
          </p:txBody>
        </p:sp>
        <p:sp>
          <p:nvSpPr>
            <p:cNvPr id="57" name="TextBox 56"/>
            <p:cNvSpPr txBox="1"/>
            <p:nvPr/>
          </p:nvSpPr>
          <p:spPr>
            <a:xfrm>
              <a:off x="757587" y="3116183"/>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column wired together</a:t>
              </a:r>
            </a:p>
          </p:txBody>
        </p:sp>
        <p:cxnSp>
          <p:nvCxnSpPr>
            <p:cNvPr id="39" name="Straight Connector 38"/>
            <p:cNvCxnSpPr/>
            <p:nvPr/>
          </p:nvCxnSpPr>
          <p:spPr>
            <a:xfrm>
              <a:off x="2957330" y="2644453"/>
              <a:ext cx="0" cy="790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3932498" y="2762401"/>
            <a:ext cx="4365417" cy="672773"/>
            <a:chOff x="3932498" y="2762401"/>
            <a:chExt cx="4365417" cy="672773"/>
          </a:xfrm>
        </p:grpSpPr>
        <p:cxnSp>
          <p:nvCxnSpPr>
            <p:cNvPr id="32" name="Straight Connector 31"/>
            <p:cNvCxnSpPr/>
            <p:nvPr/>
          </p:nvCxnSpPr>
          <p:spPr>
            <a:xfrm flipH="1">
              <a:off x="3932498" y="2766350"/>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062049" y="2766350"/>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213433" y="2766350"/>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4377553" y="2766350"/>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4523150" y="2766350"/>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672315" y="2766350"/>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832144" y="2766350"/>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976699" y="2766350"/>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5134560" y="2766350"/>
              <a:ext cx="5787" cy="668824"/>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282009" y="2766350"/>
              <a:ext cx="5787" cy="668824"/>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423682" y="2766350"/>
              <a:ext cx="5787" cy="668824"/>
            </a:xfrm>
            <a:prstGeom prst="line">
              <a:avLst/>
            </a:prstGeom>
            <a:ln w="57150">
              <a:solidFill>
                <a:srgbClr val="FF193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5587319" y="2766350"/>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5716870" y="2766350"/>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5868254" y="2766350"/>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6032374" y="2766350"/>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6177971" y="2766350"/>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6327136" y="2766350"/>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6486965" y="2766350"/>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6631520" y="2766350"/>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6789381" y="2766350"/>
              <a:ext cx="5787" cy="668824"/>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6936830" y="2766350"/>
              <a:ext cx="5787" cy="668824"/>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7078503" y="2766350"/>
              <a:ext cx="5787" cy="668824"/>
            </a:xfrm>
            <a:prstGeom prst="line">
              <a:avLst/>
            </a:prstGeom>
            <a:ln w="57150">
              <a:solidFill>
                <a:srgbClr val="FF193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7247927" y="2762401"/>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7377478" y="2762401"/>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7528862" y="2762401"/>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692982" y="2762401"/>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838579" y="2762401"/>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7987744" y="2762401"/>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8147573" y="2762401"/>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8292128" y="2762401"/>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flipH="1">
            <a:off x="3922887" y="3801226"/>
            <a:ext cx="4365417" cy="672773"/>
            <a:chOff x="3932498" y="2762401"/>
            <a:chExt cx="4365417" cy="672773"/>
          </a:xfrm>
        </p:grpSpPr>
        <p:cxnSp>
          <p:nvCxnSpPr>
            <p:cNvPr id="97" name="Straight Connector 96"/>
            <p:cNvCxnSpPr/>
            <p:nvPr/>
          </p:nvCxnSpPr>
          <p:spPr>
            <a:xfrm flipH="1">
              <a:off x="3932498" y="2766350"/>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4062049" y="2766350"/>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213433" y="2766350"/>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4377553" y="2766350"/>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523150" y="2766350"/>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4672315" y="2766350"/>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4832144" y="2766350"/>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976699" y="2766350"/>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5134560" y="2766350"/>
              <a:ext cx="5787" cy="668824"/>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5282009" y="2766350"/>
              <a:ext cx="5787" cy="668824"/>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5423682" y="2766350"/>
              <a:ext cx="5787" cy="668824"/>
            </a:xfrm>
            <a:prstGeom prst="line">
              <a:avLst/>
            </a:prstGeom>
            <a:ln w="57150">
              <a:solidFill>
                <a:srgbClr val="FF193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5587319" y="2766350"/>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5716870" y="2766350"/>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5868254" y="2766350"/>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6032374" y="2766350"/>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6177971" y="2766350"/>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6327136" y="2766350"/>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6486965" y="2766350"/>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6631520" y="2766350"/>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6789381" y="2766350"/>
              <a:ext cx="5787" cy="668824"/>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6936830" y="2766350"/>
              <a:ext cx="5787" cy="668824"/>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078503" y="2766350"/>
              <a:ext cx="5787" cy="668824"/>
            </a:xfrm>
            <a:prstGeom prst="line">
              <a:avLst/>
            </a:prstGeom>
            <a:ln w="57150">
              <a:solidFill>
                <a:srgbClr val="FF193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7247927" y="2762401"/>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377478" y="2762401"/>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7528862" y="2762401"/>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7692982" y="2762401"/>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7838579" y="2762401"/>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7987744" y="2762401"/>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8147573" y="2762401"/>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292128" y="2762401"/>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7" name="TextBox 126"/>
          <p:cNvSpPr txBox="1"/>
          <p:nvPr/>
        </p:nvSpPr>
        <p:spPr>
          <a:xfrm>
            <a:off x="8625677" y="4768853"/>
            <a:ext cx="838200" cy="215444"/>
          </a:xfrm>
          <a:prstGeom prst="rect">
            <a:avLst/>
          </a:prstGeom>
          <a:noFill/>
        </p:spPr>
        <p:txBody>
          <a:bodyPr wrap="square" lIns="0" tIns="0" rIns="0" bIns="0" rtlCol="0">
            <a:spAutoFit/>
          </a:bodyPr>
          <a:lstStyle/>
          <a:p>
            <a:pPr>
              <a:spcAft>
                <a:spcPts val="600"/>
              </a:spcAft>
            </a:pPr>
            <a:r>
              <a:rPr lang="en-US" sz="1400" b="1" dirty="0">
                <a:solidFill>
                  <a:schemeClr val="accent2"/>
                </a:solidFill>
                <a:latin typeface="Segoe Condensed" panose="020B0606040200020203" pitchFamily="34" charset="0"/>
                <a:cs typeface="Segoe UI Light"/>
              </a:rPr>
              <a:t>wire3</a:t>
            </a:r>
          </a:p>
        </p:txBody>
      </p:sp>
      <p:sp>
        <p:nvSpPr>
          <p:cNvPr id="128" name="TextBox 127"/>
          <p:cNvSpPr txBox="1"/>
          <p:nvPr/>
        </p:nvSpPr>
        <p:spPr>
          <a:xfrm>
            <a:off x="2791988" y="4966733"/>
            <a:ext cx="838200" cy="215444"/>
          </a:xfrm>
          <a:prstGeom prst="rect">
            <a:avLst/>
          </a:prstGeom>
          <a:noFill/>
        </p:spPr>
        <p:txBody>
          <a:bodyPr wrap="square" lIns="0" tIns="0" rIns="0" bIns="0" rtlCol="0">
            <a:spAutoFit/>
          </a:bodyPr>
          <a:lstStyle/>
          <a:p>
            <a:pPr algn="r">
              <a:spcAft>
                <a:spcPts val="600"/>
              </a:spcAft>
            </a:pPr>
            <a:r>
              <a:rPr lang="en-US" sz="1400" b="1" dirty="0">
                <a:solidFill>
                  <a:schemeClr val="accent1">
                    <a:lumMod val="75000"/>
                  </a:schemeClr>
                </a:solidFill>
                <a:latin typeface="Segoe Condensed" panose="020B0606040200020203" pitchFamily="34" charset="0"/>
                <a:cs typeface="Segoe UI Light"/>
              </a:rPr>
              <a:t>wire4</a:t>
            </a:r>
          </a:p>
        </p:txBody>
      </p:sp>
      <p:cxnSp>
        <p:nvCxnSpPr>
          <p:cNvPr id="129" name="Straight Connector 128"/>
          <p:cNvCxnSpPr/>
          <p:nvPr/>
        </p:nvCxnSpPr>
        <p:spPr>
          <a:xfrm>
            <a:off x="3963559" y="5051704"/>
            <a:ext cx="4366550"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963559" y="4881942"/>
            <a:ext cx="43665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4" name="Picture 2" descr="https://cdn.sparkfun.com/assets/3/d/f/a/9/518c0b34ce395fea62000002.jpg">
            <a:extLst>
              <a:ext uri="{FF2B5EF4-FFF2-40B4-BE49-F238E27FC236}">
                <a16:creationId xmlns:a16="http://schemas.microsoft.com/office/drawing/2014/main" id="{F8D924B5-09A1-5D4A-9867-395DD3D98D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63"/>
          <a:stretch/>
        </p:blipFill>
        <p:spPr bwMode="auto">
          <a:xfrm>
            <a:off x="9800289" y="1939650"/>
            <a:ext cx="2464144" cy="337579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6651818" y="3613150"/>
            <a:ext cx="2893178" cy="2804585"/>
            <a:chOff x="6651818" y="3613150"/>
            <a:chExt cx="2893178" cy="2804585"/>
          </a:xfrm>
        </p:grpSpPr>
        <p:sp>
          <p:nvSpPr>
            <p:cNvPr id="94" name="Rectangle 93"/>
            <p:cNvSpPr/>
            <p:nvPr/>
          </p:nvSpPr>
          <p:spPr>
            <a:xfrm>
              <a:off x="6651818" y="5586738"/>
              <a:ext cx="2893178" cy="830997"/>
            </a:xfrm>
            <a:prstGeom prst="rect">
              <a:avLst/>
            </a:prstGeom>
            <a:solidFill>
              <a:schemeClr val="tx1"/>
            </a:solidFill>
            <a:ln>
              <a:solidFill>
                <a:srgbClr val="51637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Importantly, wires do not cross this channel. So, the other side of a breadboard provides additional wiring</a:t>
              </a:r>
            </a:p>
          </p:txBody>
        </p:sp>
        <p:sp>
          <p:nvSpPr>
            <p:cNvPr id="6" name="Freeform 5"/>
            <p:cNvSpPr/>
            <p:nvPr/>
          </p:nvSpPr>
          <p:spPr>
            <a:xfrm>
              <a:off x="8534400" y="3613150"/>
              <a:ext cx="831850" cy="1987550"/>
            </a:xfrm>
            <a:custGeom>
              <a:avLst/>
              <a:gdLst>
                <a:gd name="connsiteX0" fmla="*/ 0 w 831850"/>
                <a:gd name="connsiteY0" fmla="*/ 0 h 1987550"/>
                <a:gd name="connsiteX1" fmla="*/ 647700 w 831850"/>
                <a:gd name="connsiteY1" fmla="*/ 546100 h 1987550"/>
                <a:gd name="connsiteX2" fmla="*/ 831850 w 831850"/>
                <a:gd name="connsiteY2" fmla="*/ 1987550 h 1987550"/>
              </a:gdLst>
              <a:ahLst/>
              <a:cxnLst>
                <a:cxn ang="0">
                  <a:pos x="connsiteX0" y="connsiteY0"/>
                </a:cxn>
                <a:cxn ang="0">
                  <a:pos x="connsiteX1" y="connsiteY1"/>
                </a:cxn>
                <a:cxn ang="0">
                  <a:pos x="connsiteX2" y="connsiteY2"/>
                </a:cxn>
              </a:cxnLst>
              <a:rect l="l" t="t" r="r" b="b"/>
              <a:pathLst>
                <a:path w="831850" h="1987550">
                  <a:moveTo>
                    <a:pt x="0" y="0"/>
                  </a:moveTo>
                  <a:lnTo>
                    <a:pt x="647700" y="546100"/>
                  </a:lnTo>
                  <a:lnTo>
                    <a:pt x="831850" y="1987550"/>
                  </a:ln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 name="TextBox 6"/>
          <p:cNvSpPr txBox="1"/>
          <p:nvPr/>
        </p:nvSpPr>
        <p:spPr>
          <a:xfrm>
            <a:off x="9878217" y="5086327"/>
            <a:ext cx="1993900" cy="584775"/>
          </a:xfrm>
          <a:prstGeom prst="rect">
            <a:avLst/>
          </a:prstGeom>
          <a:noFill/>
        </p:spPr>
        <p:txBody>
          <a:bodyPr wrap="square" tIns="45720" bIns="45720" rtlCol="0">
            <a:spAutoFit/>
          </a:bodyPr>
          <a:lstStyle/>
          <a:p>
            <a:r>
              <a:rPr lang="en-US" sz="1600" b="1" dirty="0">
                <a:latin typeface="Segoe Condensed" panose="020B0606040200020203" pitchFamily="34" charset="0"/>
                <a:cs typeface="Segoe UI Light" panose="020B0502040204020203" pitchFamily="34" charset="0"/>
              </a:rPr>
              <a:t>Inside Breadboard</a:t>
            </a:r>
          </a:p>
          <a:p>
            <a:r>
              <a:rPr lang="en-US" sz="1600" dirty="0">
                <a:latin typeface="Segoe Condensed" panose="020B0606040200020203" pitchFamily="34" charset="0"/>
                <a:cs typeface="Segoe UI Light" panose="020B0502040204020203" pitchFamily="34" charset="0"/>
              </a:rPr>
              <a:t>Viewed from the bottom</a:t>
            </a:r>
          </a:p>
        </p:txBody>
      </p:sp>
    </p:spTree>
    <p:extLst>
      <p:ext uri="{BB962C8B-B14F-4D97-AF65-F5344CB8AC3E}">
        <p14:creationId xmlns:p14="http://schemas.microsoft.com/office/powerpoint/2010/main" val="2483483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right)">
                                      <p:cBhvr>
                                        <p:cTn id="21" dur="500"/>
                                        <p:tgtEl>
                                          <p:spTgt spid="23"/>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22" presetClass="entr" presetSubtype="2"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wipe(right)">
                                      <p:cBhvr>
                                        <p:cTn id="33" dur="500"/>
                                        <p:tgtEl>
                                          <p:spTgt spid="129"/>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wipe(left)">
                                      <p:cBhvr>
                                        <p:cTn id="41" dur="500"/>
                                        <p:tgtEl>
                                          <p:spTgt spid="130"/>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1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wipe(up)">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wipe(up)">
                                      <p:cBhvr>
                                        <p:cTn id="62" dur="500"/>
                                        <p:tgtEl>
                                          <p:spTgt spid="9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27" grpId="0"/>
      <p:bldP spid="12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21" y="492641"/>
            <a:ext cx="11561073" cy="708436"/>
          </a:xfrm>
        </p:spPr>
        <p:txBody>
          <a:bodyPr/>
          <a:lstStyle/>
          <a:p>
            <a:r>
              <a:rPr lang="en-US" sz="4400" dirty="0"/>
              <a:t>Breadboard tip 1: Use rails for voltage supply &amp; Ground </a:t>
            </a:r>
          </a:p>
        </p:txBody>
      </p:sp>
      <p:sp>
        <p:nvSpPr>
          <p:cNvPr id="4" name="Content Placeholder 3"/>
          <p:cNvSpPr>
            <a:spLocks noGrp="1"/>
          </p:cNvSpPr>
          <p:nvPr>
            <p:ph sz="quarter" idx="13"/>
          </p:nvPr>
        </p:nvSpPr>
        <p:spPr/>
        <p:txBody>
          <a:bodyPr/>
          <a:lstStyle/>
          <a:p>
            <a:r>
              <a:rPr lang="en-US" dirty="0"/>
              <a:t>breadboards</a:t>
            </a:r>
          </a:p>
        </p:txBody>
      </p:sp>
      <p:pic>
        <p:nvPicPr>
          <p:cNvPr id="5" name="Picture 2" descr="https://dlnmh9ip6v2uc.cloudfront.net/assets/3/d/f/a/9/518c0b34ce395fea62000002.jpg"/>
          <p:cNvPicPr>
            <a:picLocks noChangeAspect="1" noChangeArrowheads="1"/>
          </p:cNvPicPr>
          <p:nvPr/>
        </p:nvPicPr>
        <p:blipFill rotWithShape="1">
          <a:blip r:embed="rId2">
            <a:extLst>
              <a:ext uri="{28A0092B-C50C-407E-A947-70E740481C1C}">
                <a14:useLocalDpi xmlns:a14="http://schemas.microsoft.com/office/drawing/2010/main" val="0"/>
              </a:ext>
            </a:extLst>
          </a:blip>
          <a:srcRect l="4274" r="48525"/>
          <a:stretch/>
        </p:blipFill>
        <p:spPr bwMode="auto">
          <a:xfrm rot="5400000">
            <a:off x="3634739" y="931387"/>
            <a:ext cx="4227579" cy="59920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8274259" y="1496117"/>
            <a:ext cx="3028311" cy="934236"/>
            <a:chOff x="8073342" y="1233136"/>
            <a:chExt cx="3028311" cy="934236"/>
          </a:xfrm>
        </p:grpSpPr>
        <p:cxnSp>
          <p:nvCxnSpPr>
            <p:cNvPr id="24" name="Straight Connector 23"/>
            <p:cNvCxnSpPr/>
            <p:nvPr/>
          </p:nvCxnSpPr>
          <p:spPr>
            <a:xfrm flipV="1">
              <a:off x="8073342" y="1652298"/>
              <a:ext cx="277015" cy="515074"/>
            </a:xfrm>
            <a:prstGeom prst="line">
              <a:avLst/>
            </a:prstGeom>
            <a:ln w="19050">
              <a:solidFill>
                <a:srgbClr val="BE384A"/>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293260" y="1233136"/>
              <a:ext cx="2808393" cy="584775"/>
            </a:xfrm>
            <a:prstGeom prst="rect">
              <a:avLst/>
            </a:prstGeom>
            <a:solidFill>
              <a:srgbClr val="BE384A"/>
            </a:solidFill>
            <a:ln>
              <a:solidFill>
                <a:srgbClr val="BE384A"/>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Typically</a:t>
              </a:r>
              <a:r>
                <a:rPr lang="en-US" sz="1600" b="1" dirty="0">
                  <a:latin typeface="Segoe Condensed" panose="020B0606040200020203" pitchFamily="34" charset="0"/>
                </a:rPr>
                <a:t> </a:t>
              </a:r>
              <a:r>
                <a:rPr lang="en-US" sz="1600" dirty="0">
                  <a:latin typeface="Segoe Condensed" panose="020B0606040200020203" pitchFamily="34" charset="0"/>
                </a:rPr>
                <a:t>we hook up </a:t>
              </a:r>
              <a:r>
                <a:rPr lang="en-US" sz="1600" b="1" dirty="0">
                  <a:latin typeface="Segoe Condensed" panose="020B0606040200020203" pitchFamily="34" charset="0"/>
                </a:rPr>
                <a:t>Vs</a:t>
              </a:r>
              <a:r>
                <a:rPr lang="en-US" sz="1600" dirty="0">
                  <a:latin typeface="Segoe Condensed" panose="020B0606040200020203" pitchFamily="34" charset="0"/>
                </a:rPr>
                <a:t> (our positive voltage source) here</a:t>
              </a:r>
            </a:p>
          </p:txBody>
        </p:sp>
      </p:grpSp>
      <p:grpSp>
        <p:nvGrpSpPr>
          <p:cNvPr id="31" name="Group 30"/>
          <p:cNvGrpSpPr/>
          <p:nvPr/>
        </p:nvGrpSpPr>
        <p:grpSpPr>
          <a:xfrm>
            <a:off x="8274259" y="2628629"/>
            <a:ext cx="3265422" cy="628372"/>
            <a:chOff x="569472" y="799236"/>
            <a:chExt cx="3265422" cy="628372"/>
          </a:xfrm>
        </p:grpSpPr>
        <p:cxnSp>
          <p:nvCxnSpPr>
            <p:cNvPr id="27" name="Straight Connector 26"/>
            <p:cNvCxnSpPr/>
            <p:nvPr/>
          </p:nvCxnSpPr>
          <p:spPr>
            <a:xfrm flipH="1" flipV="1">
              <a:off x="569472" y="799236"/>
              <a:ext cx="277015" cy="303926"/>
            </a:xfrm>
            <a:prstGeom prst="line">
              <a:avLst/>
            </a:prstGeom>
            <a:ln w="19050">
              <a:solidFill>
                <a:srgbClr val="51637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89390" y="1089054"/>
              <a:ext cx="3045504" cy="338554"/>
            </a:xfrm>
            <a:prstGeom prst="rect">
              <a:avLst/>
            </a:prstGeom>
            <a:solidFill>
              <a:srgbClr val="516371"/>
            </a:solidFill>
            <a:ln>
              <a:solidFill>
                <a:srgbClr val="51637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And we hook up </a:t>
              </a:r>
              <a:r>
                <a:rPr lang="en-US" sz="1600" b="1" dirty="0">
                  <a:latin typeface="Segoe Condensed" panose="020B0606040200020203" pitchFamily="34" charset="0"/>
                </a:rPr>
                <a:t>GND</a:t>
              </a:r>
              <a:r>
                <a:rPr lang="en-US" sz="1600" dirty="0">
                  <a:latin typeface="Segoe Condensed" panose="020B0606040200020203" pitchFamily="34" charset="0"/>
                </a:rPr>
                <a:t> (ground) here.</a:t>
              </a:r>
            </a:p>
          </p:txBody>
        </p:sp>
      </p:grpSp>
      <p:grpSp>
        <p:nvGrpSpPr>
          <p:cNvPr id="13" name="Group 12"/>
          <p:cNvGrpSpPr/>
          <p:nvPr/>
        </p:nvGrpSpPr>
        <p:grpSpPr>
          <a:xfrm>
            <a:off x="410115" y="2323384"/>
            <a:ext cx="2199743" cy="557318"/>
            <a:chOff x="757587" y="2035282"/>
            <a:chExt cx="2199743" cy="557318"/>
          </a:xfrm>
        </p:grpSpPr>
        <p:cxnSp>
          <p:nvCxnSpPr>
            <p:cNvPr id="35" name="Straight Connector 34"/>
            <p:cNvCxnSpPr/>
            <p:nvPr/>
          </p:nvCxnSpPr>
          <p:spPr>
            <a:xfrm>
              <a:off x="2957330" y="2106613"/>
              <a:ext cx="0" cy="3417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57587" y="2035282"/>
              <a:ext cx="2037076" cy="557318"/>
              <a:chOff x="757587" y="2035282"/>
              <a:chExt cx="2037076" cy="557318"/>
            </a:xfrm>
          </p:grpSpPr>
          <p:sp>
            <p:nvSpPr>
              <p:cNvPr id="36" name="TextBox 35"/>
              <p:cNvSpPr txBox="1"/>
              <p:nvPr/>
            </p:nvSpPr>
            <p:spPr>
              <a:xfrm>
                <a:off x="1426166" y="2035282"/>
                <a:ext cx="1339186"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Row set 1</a:t>
                </a:r>
              </a:p>
            </p:txBody>
          </p:sp>
          <p:sp>
            <p:nvSpPr>
              <p:cNvPr id="56" name="TextBox 55"/>
              <p:cNvSpPr txBox="1"/>
              <p:nvPr/>
            </p:nvSpPr>
            <p:spPr>
              <a:xfrm>
                <a:off x="757587" y="2315601"/>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row wired together</a:t>
                </a:r>
              </a:p>
            </p:txBody>
          </p:sp>
        </p:grpSp>
      </p:grpSp>
      <p:grpSp>
        <p:nvGrpSpPr>
          <p:cNvPr id="15" name="Group 14"/>
          <p:cNvGrpSpPr/>
          <p:nvPr/>
        </p:nvGrpSpPr>
        <p:grpSpPr>
          <a:xfrm>
            <a:off x="410115" y="5056939"/>
            <a:ext cx="2199743" cy="559653"/>
            <a:chOff x="757587" y="4768837"/>
            <a:chExt cx="2199743" cy="559653"/>
          </a:xfrm>
        </p:grpSpPr>
        <p:cxnSp>
          <p:nvCxnSpPr>
            <p:cNvPr id="42" name="Straight Connector 41"/>
            <p:cNvCxnSpPr/>
            <p:nvPr/>
          </p:nvCxnSpPr>
          <p:spPr>
            <a:xfrm>
              <a:off x="2957330" y="4840168"/>
              <a:ext cx="0" cy="3903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57587" y="4768837"/>
              <a:ext cx="2037076" cy="559653"/>
              <a:chOff x="757587" y="4768837"/>
              <a:chExt cx="2037076" cy="559653"/>
            </a:xfrm>
          </p:grpSpPr>
          <p:sp>
            <p:nvSpPr>
              <p:cNvPr id="43" name="TextBox 42"/>
              <p:cNvSpPr txBox="1"/>
              <p:nvPr/>
            </p:nvSpPr>
            <p:spPr>
              <a:xfrm>
                <a:off x="1426166" y="4768837"/>
                <a:ext cx="1339186"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Row set 2</a:t>
                </a:r>
              </a:p>
            </p:txBody>
          </p:sp>
          <p:sp>
            <p:nvSpPr>
              <p:cNvPr id="58" name="TextBox 57"/>
              <p:cNvSpPr txBox="1"/>
              <p:nvPr/>
            </p:nvSpPr>
            <p:spPr>
              <a:xfrm>
                <a:off x="757587" y="5051491"/>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row wired together</a:t>
                </a:r>
              </a:p>
            </p:txBody>
          </p:sp>
        </p:grpSp>
      </p:grpSp>
      <p:grpSp>
        <p:nvGrpSpPr>
          <p:cNvPr id="17" name="Group 16"/>
          <p:cNvGrpSpPr/>
          <p:nvPr/>
        </p:nvGrpSpPr>
        <p:grpSpPr>
          <a:xfrm>
            <a:off x="410115" y="4069165"/>
            <a:ext cx="2199743" cy="790359"/>
            <a:chOff x="757587" y="3781063"/>
            <a:chExt cx="2199743" cy="790359"/>
          </a:xfrm>
        </p:grpSpPr>
        <p:cxnSp>
          <p:nvCxnSpPr>
            <p:cNvPr id="47" name="Straight Connector 46"/>
            <p:cNvCxnSpPr/>
            <p:nvPr/>
          </p:nvCxnSpPr>
          <p:spPr>
            <a:xfrm>
              <a:off x="2957330" y="3781063"/>
              <a:ext cx="0" cy="790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90347" y="3948107"/>
              <a:ext cx="1675005"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Column set 2</a:t>
              </a:r>
            </a:p>
          </p:txBody>
        </p:sp>
        <p:sp>
          <p:nvSpPr>
            <p:cNvPr id="59" name="TextBox 58"/>
            <p:cNvSpPr txBox="1"/>
            <p:nvPr/>
          </p:nvSpPr>
          <p:spPr>
            <a:xfrm>
              <a:off x="757587" y="4236744"/>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column wired together</a:t>
              </a:r>
            </a:p>
          </p:txBody>
        </p:sp>
      </p:grpSp>
      <p:grpSp>
        <p:nvGrpSpPr>
          <p:cNvPr id="16" name="Group 15"/>
          <p:cNvGrpSpPr/>
          <p:nvPr/>
        </p:nvGrpSpPr>
        <p:grpSpPr>
          <a:xfrm>
            <a:off x="410115" y="2932555"/>
            <a:ext cx="2199743" cy="790359"/>
            <a:chOff x="757587" y="2644453"/>
            <a:chExt cx="2199743" cy="790359"/>
          </a:xfrm>
        </p:grpSpPr>
        <p:sp>
          <p:nvSpPr>
            <p:cNvPr id="38" name="TextBox 37"/>
            <p:cNvSpPr txBox="1"/>
            <p:nvPr/>
          </p:nvSpPr>
          <p:spPr>
            <a:xfrm>
              <a:off x="1090347" y="2844438"/>
              <a:ext cx="1675005"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Column set 1</a:t>
              </a:r>
            </a:p>
          </p:txBody>
        </p:sp>
        <p:sp>
          <p:nvSpPr>
            <p:cNvPr id="57" name="TextBox 56"/>
            <p:cNvSpPr txBox="1"/>
            <p:nvPr/>
          </p:nvSpPr>
          <p:spPr>
            <a:xfrm>
              <a:off x="757587" y="3116183"/>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column wired together</a:t>
              </a:r>
            </a:p>
          </p:txBody>
        </p:sp>
        <p:cxnSp>
          <p:nvCxnSpPr>
            <p:cNvPr id="39" name="Straight Connector 38"/>
            <p:cNvCxnSpPr/>
            <p:nvPr/>
          </p:nvCxnSpPr>
          <p:spPr>
            <a:xfrm>
              <a:off x="2957330" y="2644453"/>
              <a:ext cx="0" cy="790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8494177" y="3555350"/>
            <a:ext cx="3045504" cy="1938992"/>
          </a:xfrm>
          <a:prstGeom prst="rect">
            <a:avLst/>
          </a:prstGeom>
          <a:noFill/>
        </p:spPr>
        <p:txBody>
          <a:bodyPr wrap="square" tIns="45720" bIns="45720" rtlCol="0">
            <a:spAutoFit/>
          </a:bodyPr>
          <a:lstStyle/>
          <a:p>
            <a:r>
              <a:rPr lang="en-US" sz="2000" dirty="0">
                <a:latin typeface="Segoe UI Light" panose="020B0502040204020203" pitchFamily="34" charset="0"/>
                <a:cs typeface="Segoe UI Light" panose="020B0502040204020203" pitchFamily="34" charset="0"/>
              </a:rPr>
              <a:t>This wiring configuration just makes things easier.</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In fact, this part of the breadboard is often called “power rails”</a:t>
            </a:r>
          </a:p>
        </p:txBody>
      </p:sp>
    </p:spTree>
    <p:extLst>
      <p:ext uri="{BB962C8B-B14F-4D97-AF65-F5344CB8AC3E}">
        <p14:creationId xmlns:p14="http://schemas.microsoft.com/office/powerpoint/2010/main" val="39150205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524" y="-1496649"/>
            <a:ext cx="12188952" cy="9141714"/>
          </a:xfrm>
          <a:prstGeom prst="rect">
            <a:avLst/>
          </a:prstGeom>
        </p:spPr>
      </p:pic>
      <p:sp>
        <p:nvSpPr>
          <p:cNvPr id="12" name="Rectangle 11"/>
          <p:cNvSpPr/>
          <p:nvPr/>
        </p:nvSpPr>
        <p:spPr>
          <a:xfrm>
            <a:off x="264041" y="286602"/>
            <a:ext cx="1431650" cy="395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264040" y="585437"/>
            <a:ext cx="10344157" cy="615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Content Placeholder 3"/>
          <p:cNvSpPr txBox="1">
            <a:spLocks/>
          </p:cNvSpPr>
          <p:nvPr/>
        </p:nvSpPr>
        <p:spPr>
          <a:xfrm>
            <a:off x="366824" y="321066"/>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breadboards</a:t>
            </a:r>
          </a:p>
        </p:txBody>
      </p:sp>
      <p:sp>
        <p:nvSpPr>
          <p:cNvPr id="15" name="Title 1"/>
          <p:cNvSpPr txBox="1">
            <a:spLocks/>
          </p:cNvSpPr>
          <p:nvPr/>
        </p:nvSpPr>
        <p:spPr>
          <a:xfrm>
            <a:off x="364222" y="590449"/>
            <a:ext cx="10900031" cy="708436"/>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5000" b="1" kern="1200" dirty="0">
                <a:solidFill>
                  <a:schemeClr val="tx1">
                    <a:lumMod val="75000"/>
                    <a:lumOff val="25000"/>
                  </a:schemeClr>
                </a:solidFill>
                <a:latin typeface="Bebas Neue" panose="020B0606020202050201" pitchFamily="34" charset="0"/>
                <a:ea typeface="+mn-ea"/>
                <a:cs typeface="+mn-cs"/>
              </a:defRPr>
            </a:lvl1pPr>
          </a:lstStyle>
          <a:p>
            <a:r>
              <a:rPr lang="en-US" sz="4000" dirty="0">
                <a:solidFill>
                  <a:schemeClr val="bg1"/>
                </a:solidFill>
              </a:rPr>
              <a:t>Breadboard tip 2: connect power rails with jumper wire</a:t>
            </a:r>
          </a:p>
        </p:txBody>
      </p:sp>
      <p:cxnSp>
        <p:nvCxnSpPr>
          <p:cNvPr id="16" name="Straight Connector 15"/>
          <p:cNvCxnSpPr/>
          <p:nvPr/>
        </p:nvCxnSpPr>
        <p:spPr>
          <a:xfrm>
            <a:off x="1957450" y="5106426"/>
            <a:ext cx="391431" cy="15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2348881" y="5131566"/>
            <a:ext cx="2007972" cy="58477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Red jumper wire connects the two “+” rails</a:t>
            </a:r>
          </a:p>
        </p:txBody>
      </p:sp>
      <p:cxnSp>
        <p:nvCxnSpPr>
          <p:cNvPr id="18" name="Straight Connector 17"/>
          <p:cNvCxnSpPr/>
          <p:nvPr/>
        </p:nvCxnSpPr>
        <p:spPr>
          <a:xfrm flipH="1">
            <a:off x="1354238" y="4978206"/>
            <a:ext cx="341453" cy="901733"/>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794015" y="5876575"/>
            <a:ext cx="2007972" cy="584775"/>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Black jumper wire connects the two “-” rails</a:t>
            </a:r>
          </a:p>
        </p:txBody>
      </p:sp>
    </p:spTree>
    <p:extLst>
      <p:ext uri="{BB962C8B-B14F-4D97-AF65-F5344CB8AC3E}">
        <p14:creationId xmlns:p14="http://schemas.microsoft.com/office/powerpoint/2010/main" val="491266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a:extLst>
              <a:ext uri="{FF2B5EF4-FFF2-40B4-BE49-F238E27FC236}">
                <a16:creationId xmlns:a16="http://schemas.microsoft.com/office/drawing/2014/main" id="{FE30CD1D-BA80-458D-BF2B-91327EA50A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64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9885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22" y="492641"/>
            <a:ext cx="11980178" cy="708436"/>
          </a:xfrm>
        </p:spPr>
        <p:txBody>
          <a:bodyPr/>
          <a:lstStyle/>
          <a:p>
            <a:r>
              <a:rPr lang="en-US" dirty="0"/>
              <a:t>Breadboard tip 3: Use wire color to mean something</a:t>
            </a:r>
          </a:p>
        </p:txBody>
      </p:sp>
      <p:sp>
        <p:nvSpPr>
          <p:cNvPr id="4" name="Content Placeholder 3"/>
          <p:cNvSpPr>
            <a:spLocks noGrp="1"/>
          </p:cNvSpPr>
          <p:nvPr>
            <p:ph sz="quarter" idx="13"/>
          </p:nvPr>
        </p:nvSpPr>
        <p:spPr/>
        <p:txBody>
          <a:bodyPr/>
          <a:lstStyle/>
          <a:p>
            <a:r>
              <a:rPr lang="en-US" dirty="0"/>
              <a:t>breadboards</a:t>
            </a:r>
          </a:p>
        </p:txBody>
      </p:sp>
      <p:pic>
        <p:nvPicPr>
          <p:cNvPr id="32" name="Picture 2" descr="projects_Collin's_Lab_-_Breadboards___Perfboards-16.jpeg">
            <a:extLst>
              <a:ext uri="{FF2B5EF4-FFF2-40B4-BE49-F238E27FC236}">
                <a16:creationId xmlns:a16="http://schemas.microsoft.com/office/drawing/2014/main" id="{3F008111-E7F4-8746-8919-40DA3779961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0000"/>
          <a:stretch/>
        </p:blipFill>
        <p:spPr bwMode="auto">
          <a:xfrm>
            <a:off x="4157472" y="1459603"/>
            <a:ext cx="4572000" cy="5143500"/>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2">
            <a:extLst>
              <a:ext uri="{FF2B5EF4-FFF2-40B4-BE49-F238E27FC236}">
                <a16:creationId xmlns:a16="http://schemas.microsoft.com/office/drawing/2014/main" id="{AA7396E9-95A8-2641-ACA6-FC3E7F13E94D}"/>
              </a:ext>
            </a:extLst>
          </p:cNvPr>
          <p:cNvCxnSpPr/>
          <p:nvPr/>
        </p:nvCxnSpPr>
        <p:spPr>
          <a:xfrm>
            <a:off x="8138794" y="5033274"/>
            <a:ext cx="391431" cy="157078"/>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B19A82D3-DA5B-F249-BD10-C556EFA35016}"/>
              </a:ext>
            </a:extLst>
          </p:cNvPr>
          <p:cNvSpPr/>
          <p:nvPr/>
        </p:nvSpPr>
        <p:spPr>
          <a:xfrm>
            <a:off x="8530224" y="4996859"/>
            <a:ext cx="3247248" cy="70788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2000" dirty="0">
                <a:latin typeface="Segoe Condensed" panose="020B0606040200020203" pitchFamily="34" charset="0"/>
              </a:rPr>
              <a:t>Only use red wire for wires that connect to positive voltage source</a:t>
            </a:r>
          </a:p>
        </p:txBody>
      </p:sp>
      <p:cxnSp>
        <p:nvCxnSpPr>
          <p:cNvPr id="37" name="Straight Connector 36">
            <a:extLst>
              <a:ext uri="{FF2B5EF4-FFF2-40B4-BE49-F238E27FC236}">
                <a16:creationId xmlns:a16="http://schemas.microsoft.com/office/drawing/2014/main" id="{06156C8C-66D1-DE48-93D4-9CB78F0E5B73}"/>
              </a:ext>
            </a:extLst>
          </p:cNvPr>
          <p:cNvCxnSpPr>
            <a:cxnSpLocks/>
          </p:cNvCxnSpPr>
          <p:nvPr/>
        </p:nvCxnSpPr>
        <p:spPr>
          <a:xfrm flipH="1">
            <a:off x="3772655" y="4031353"/>
            <a:ext cx="1125483" cy="4309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388E87AD-1CA1-2344-B424-D18AFA416879}"/>
              </a:ext>
            </a:extLst>
          </p:cNvPr>
          <p:cNvSpPr/>
          <p:nvPr/>
        </p:nvSpPr>
        <p:spPr>
          <a:xfrm>
            <a:off x="932688" y="4185256"/>
            <a:ext cx="2855318" cy="707886"/>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2000" dirty="0">
                <a:latin typeface="Segoe Condensed" panose="020B0606040200020203" pitchFamily="34" charset="0"/>
              </a:rPr>
              <a:t>Only use black wire for wires that connect to GND</a:t>
            </a:r>
          </a:p>
        </p:txBody>
      </p:sp>
      <p:cxnSp>
        <p:nvCxnSpPr>
          <p:cNvPr id="41" name="Straight Connector 40">
            <a:extLst>
              <a:ext uri="{FF2B5EF4-FFF2-40B4-BE49-F238E27FC236}">
                <a16:creationId xmlns:a16="http://schemas.microsoft.com/office/drawing/2014/main" id="{FF54A4C2-105B-2B4B-A277-1902B0C6315E}"/>
              </a:ext>
            </a:extLst>
          </p:cNvPr>
          <p:cNvCxnSpPr>
            <a:cxnSpLocks/>
          </p:cNvCxnSpPr>
          <p:nvPr/>
        </p:nvCxnSpPr>
        <p:spPr>
          <a:xfrm flipH="1">
            <a:off x="7388353" y="3383280"/>
            <a:ext cx="1710585" cy="562430"/>
          </a:xfrm>
          <a:prstGeom prst="line">
            <a:avLst/>
          </a:prstGeom>
          <a:ln w="19050">
            <a:solidFill>
              <a:srgbClr val="436FB0"/>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C0368956-2054-BE4B-8A14-7974DAB39E79}"/>
              </a:ext>
            </a:extLst>
          </p:cNvPr>
          <p:cNvSpPr/>
          <p:nvPr/>
        </p:nvSpPr>
        <p:spPr>
          <a:xfrm>
            <a:off x="9011506" y="2996243"/>
            <a:ext cx="2455070" cy="708436"/>
          </a:xfrm>
          <a:prstGeom prst="rect">
            <a:avLst/>
          </a:prstGeom>
          <a:solidFill>
            <a:srgbClr val="436F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latin typeface="Segoe Condensed" panose="020B0606040200020203" pitchFamily="34" charset="0"/>
              </a:rPr>
              <a:t>Use other wire colors to indicate other meaning </a:t>
            </a:r>
          </a:p>
        </p:txBody>
      </p:sp>
    </p:spTree>
    <p:extLst>
      <p:ext uri="{BB962C8B-B14F-4D97-AF65-F5344CB8AC3E}">
        <p14:creationId xmlns:p14="http://schemas.microsoft.com/office/powerpoint/2010/main" val="7881354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211822" y="6627168"/>
            <a:ext cx="5553443" cy="230832"/>
          </a:xfrm>
          <a:prstGeom prst="rect">
            <a:avLst/>
          </a:prstGeom>
          <a:noFill/>
        </p:spPr>
        <p:txBody>
          <a:bodyPr wrap="none" lIns="45720" rtlCol="0">
            <a:spAutoFit/>
          </a:bodyPr>
          <a:lstStyle/>
          <a:p>
            <a:r>
              <a:rPr lang="en-US" sz="900" dirty="0">
                <a:solidFill>
                  <a:prstClr val="white">
                    <a:lumMod val="65000"/>
                  </a:prstClr>
                </a:solidFill>
                <a:latin typeface="Segoe UI Light"/>
                <a:cs typeface="Segoe UI Light"/>
              </a:rPr>
              <a:t>Source: https://learn.adafruit.com/assets/17394, https://learn.sparkfun.com/tutorials/how-to-use-a-breadboard </a:t>
            </a:r>
          </a:p>
        </p:txBody>
      </p:sp>
      <p:sp>
        <p:nvSpPr>
          <p:cNvPr id="3" name="Rectangle 2"/>
          <p:cNvSpPr/>
          <p:nvPr/>
        </p:nvSpPr>
        <p:spPr>
          <a:xfrm>
            <a:off x="3083783" y="5450137"/>
            <a:ext cx="5642641" cy="646331"/>
          </a:xfrm>
          <a:prstGeom prst="rect">
            <a:avLst/>
          </a:prstGeom>
        </p:spPr>
        <p:txBody>
          <a:bodyPr wrap="square">
            <a:spAutoFit/>
          </a:bodyPr>
          <a:lstStyle/>
          <a:p>
            <a:r>
              <a:rPr lang="en-US" dirty="0">
                <a:latin typeface="Segoe Condensed" panose="020B0606040200020203" pitchFamily="34" charset="0"/>
              </a:rPr>
              <a:t>Notice how the 5V and GND rails are only connected on opposite sides of the breadboard. This is to limit stupid mistakes!</a:t>
            </a:r>
          </a:p>
        </p:txBody>
      </p:sp>
      <p:sp>
        <p:nvSpPr>
          <p:cNvPr id="4" name="Rectangle 3"/>
          <p:cNvSpPr/>
          <p:nvPr/>
        </p:nvSpPr>
        <p:spPr>
          <a:xfrm>
            <a:off x="133350" y="1034452"/>
            <a:ext cx="11781282" cy="646331"/>
          </a:xfrm>
          <a:prstGeom prst="rect">
            <a:avLst/>
          </a:prstGeom>
        </p:spPr>
        <p:txBody>
          <a:bodyPr wrap="square">
            <a:spAutoFit/>
          </a:bodyPr>
          <a:lstStyle/>
          <a:p>
            <a:r>
              <a:rPr lang="en-US" dirty="0">
                <a:solidFill>
                  <a:schemeClr val="tx1">
                    <a:lumMod val="50000"/>
                    <a:lumOff val="50000"/>
                  </a:schemeClr>
                </a:solidFill>
                <a:latin typeface="Segoe UI Light" panose="020B0502040204020203" pitchFamily="34" charset="0"/>
              </a:rPr>
              <a:t>Some choose to only connect power on one side of the breadboard and ground on the other to reduce the chance of accidentally plugging a wire into the wrong socket and shorting out a circuit.</a:t>
            </a:r>
          </a:p>
        </p:txBody>
      </p:sp>
      <p:pic>
        <p:nvPicPr>
          <p:cNvPr id="17410" name="Picture 2" descr="https://ccrma.stanford.edu/wiki/Images/thumb/0/05/0.png/500px-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5400000">
            <a:off x="11815762" y="4024224"/>
            <a:ext cx="4762500" cy="309562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Fritzing 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602" y="2106267"/>
            <a:ext cx="5715000" cy="30861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11822" y="492641"/>
            <a:ext cx="11044442" cy="708436"/>
          </a:xfrm>
        </p:spPr>
        <p:txBody>
          <a:bodyPr/>
          <a:lstStyle/>
          <a:p>
            <a:r>
              <a:rPr lang="en-US" dirty="0"/>
              <a:t>Breadboard tip 4: defensive breadboarding</a:t>
            </a:r>
          </a:p>
        </p:txBody>
      </p:sp>
      <p:sp>
        <p:nvSpPr>
          <p:cNvPr id="7" name="Content Placeholder 6"/>
          <p:cNvSpPr>
            <a:spLocks noGrp="1"/>
          </p:cNvSpPr>
          <p:nvPr>
            <p:ph sz="quarter" idx="13"/>
          </p:nvPr>
        </p:nvSpPr>
        <p:spPr/>
        <p:txBody>
          <a:bodyPr/>
          <a:lstStyle/>
          <a:p>
            <a:r>
              <a:rPr lang="en-US" dirty="0"/>
              <a:t>breadboards</a:t>
            </a:r>
          </a:p>
        </p:txBody>
      </p:sp>
    </p:spTree>
    <p:extLst>
      <p:ext uri="{BB962C8B-B14F-4D97-AF65-F5344CB8AC3E}">
        <p14:creationId xmlns:p14="http://schemas.microsoft.com/office/powerpoint/2010/main" val="21786325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4" descr="Breadboard - Gia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50117"/>
            <a:ext cx="4762500"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11822" y="492641"/>
            <a:ext cx="10112796" cy="708436"/>
          </a:xfrm>
        </p:spPr>
        <p:txBody>
          <a:bodyPr/>
          <a:lstStyle/>
          <a:p>
            <a:r>
              <a:rPr lang="en-US" dirty="0"/>
              <a:t>Lots of different breadboard sizes</a:t>
            </a:r>
          </a:p>
        </p:txBody>
      </p:sp>
      <p:sp>
        <p:nvSpPr>
          <p:cNvPr id="4" name="Content Placeholder 3"/>
          <p:cNvSpPr>
            <a:spLocks noGrp="1"/>
          </p:cNvSpPr>
          <p:nvPr>
            <p:ph sz="quarter" idx="13"/>
          </p:nvPr>
        </p:nvSpPr>
        <p:spPr/>
        <p:txBody>
          <a:bodyPr/>
          <a:lstStyle/>
          <a:p>
            <a:r>
              <a:rPr lang="en-US" dirty="0"/>
              <a:t>breadboards</a:t>
            </a:r>
          </a:p>
        </p:txBody>
      </p:sp>
      <p:pic>
        <p:nvPicPr>
          <p:cNvPr id="3074" name="Picture 2" descr="Image result for breadboard"/>
          <p:cNvPicPr>
            <a:picLocks noChangeAspect="1" noChangeArrowheads="1"/>
          </p:cNvPicPr>
          <p:nvPr/>
        </p:nvPicPr>
        <p:blipFill rotWithShape="1">
          <a:blip r:embed="rId3">
            <a:extLst>
              <a:ext uri="{28A0092B-C50C-407E-A947-70E740481C1C}">
                <a14:useLocalDpi xmlns:a14="http://schemas.microsoft.com/office/drawing/2010/main" val="0"/>
              </a:ext>
            </a:extLst>
          </a:blip>
          <a:srcRect t="18578" b="15007"/>
          <a:stretch/>
        </p:blipFill>
        <p:spPr bwMode="auto">
          <a:xfrm rot="19010155">
            <a:off x="4205631" y="2932971"/>
            <a:ext cx="3935669" cy="145662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Breadboard - Translucent Self-Adhesive (Clea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748"/>
          <a:stretch/>
        </p:blipFill>
        <p:spPr bwMode="auto">
          <a:xfrm>
            <a:off x="8142789" y="2434661"/>
            <a:ext cx="1882929" cy="2133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Breadboard - Mini Modular (Green)"/>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395995" y="2929961"/>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1726943" y="5797296"/>
            <a:ext cx="8738114" cy="523220"/>
          </a:xfrm>
          <a:prstGeom prst="rect">
            <a:avLst/>
          </a:prstGeom>
          <a:noFill/>
        </p:spPr>
        <p:txBody>
          <a:bodyPr wrap="square" tIns="45720" bIns="45720" rtlCol="0">
            <a:spAutoFit/>
          </a:bodyPr>
          <a:lstStyle/>
          <a:p>
            <a:pPr algn="ctr"/>
            <a:r>
              <a:rPr lang="en-US" sz="2800" b="1" dirty="0">
                <a:latin typeface="Segoe Condensed" panose="020B0606040200020203" pitchFamily="34" charset="0"/>
                <a:cs typeface="Segoe UI Light" panose="020B0502040204020203" pitchFamily="34" charset="0"/>
              </a:rPr>
              <a:t>Which breadboards do you have in your Arduino kits?</a:t>
            </a:r>
          </a:p>
        </p:txBody>
      </p:sp>
    </p:spTree>
    <p:extLst>
      <p:ext uri="{BB962C8B-B14F-4D97-AF65-F5344CB8AC3E}">
        <p14:creationId xmlns:p14="http://schemas.microsoft.com/office/powerpoint/2010/main" val="7542507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22" y="492641"/>
            <a:ext cx="8026922" cy="708436"/>
          </a:xfrm>
        </p:spPr>
        <p:txBody>
          <a:bodyPr/>
          <a:lstStyle/>
          <a:p>
            <a:r>
              <a:rPr lang="en-US" dirty="0"/>
              <a:t>Breadboards are like Legos!</a:t>
            </a:r>
          </a:p>
        </p:txBody>
      </p:sp>
      <p:sp>
        <p:nvSpPr>
          <p:cNvPr id="4" name="Content Placeholder 3"/>
          <p:cNvSpPr>
            <a:spLocks noGrp="1"/>
          </p:cNvSpPr>
          <p:nvPr>
            <p:ph sz="quarter" idx="13"/>
          </p:nvPr>
        </p:nvSpPr>
        <p:spPr/>
        <p:txBody>
          <a:bodyPr/>
          <a:lstStyle/>
          <a:p>
            <a:r>
              <a:rPr lang="en-US" dirty="0"/>
              <a:t>Breadboards</a:t>
            </a:r>
          </a:p>
        </p:txBody>
      </p:sp>
      <p:pic>
        <p:nvPicPr>
          <p:cNvPr id="5" name="Picture 2" descr="Breadboard - Translucent Self-Adhesive (Cle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824" y="1630233"/>
            <a:ext cx="4876800" cy="4876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our SparkFun mini breadboards connected togeth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2209800"/>
            <a:ext cx="3429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21920" y="6627168"/>
            <a:ext cx="1228541" cy="230832"/>
          </a:xfrm>
          <a:prstGeom prst="rect">
            <a:avLst/>
          </a:prstGeom>
          <a:noFill/>
        </p:spPr>
        <p:txBody>
          <a:bodyPr wrap="none" lIns="45720" rtlCol="0">
            <a:spAutoFit/>
          </a:bodyPr>
          <a:lstStyle/>
          <a:p>
            <a:r>
              <a:rPr lang="en-US" sz="900" dirty="0">
                <a:solidFill>
                  <a:prstClr val="white">
                    <a:lumMod val="65000"/>
                  </a:prstClr>
                </a:solidFill>
                <a:latin typeface="Segoe UI Light"/>
                <a:cs typeface="Segoe UI Light"/>
              </a:rPr>
              <a:t>[source: sparkfun.com]</a:t>
            </a:r>
          </a:p>
        </p:txBody>
      </p:sp>
      <p:sp>
        <p:nvSpPr>
          <p:cNvPr id="8" name="Rectangle 7"/>
          <p:cNvSpPr/>
          <p:nvPr/>
        </p:nvSpPr>
        <p:spPr>
          <a:xfrm>
            <a:off x="121920" y="1038766"/>
            <a:ext cx="11582400" cy="646331"/>
          </a:xfrm>
          <a:prstGeom prst="rect">
            <a:avLst/>
          </a:prstGeom>
        </p:spPr>
        <p:txBody>
          <a:bodyPr wrap="square">
            <a:spAutoFit/>
          </a:bodyPr>
          <a:lstStyle/>
          <a:p>
            <a:r>
              <a:rPr lang="en-US" dirty="0">
                <a:solidFill>
                  <a:schemeClr val="tx1">
                    <a:lumMod val="50000"/>
                    <a:lumOff val="50000"/>
                  </a:schemeClr>
                </a:solidFill>
                <a:latin typeface="Segoe UI Light" panose="020B0502040204020203" pitchFamily="34" charset="0"/>
              </a:rPr>
              <a:t>Many breadboards have little nubbins and slots on the sides, and some even have them on the tops and bottoms. These allow you to connect multiple breadboards together to form the ultimate prototyping surface.</a:t>
            </a:r>
          </a:p>
        </p:txBody>
      </p:sp>
    </p:spTree>
    <p:extLst>
      <p:ext uri="{BB962C8B-B14F-4D97-AF65-F5344CB8AC3E}">
        <p14:creationId xmlns:p14="http://schemas.microsoft.com/office/powerpoint/2010/main" val="2158429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1822" y="492641"/>
            <a:ext cx="8026922" cy="708436"/>
          </a:xfrm>
        </p:spPr>
        <p:txBody>
          <a:bodyPr/>
          <a:lstStyle/>
          <a:p>
            <a:r>
              <a:rPr lang="en-US" dirty="0"/>
              <a:t>Breadboards vs. </a:t>
            </a:r>
            <a:r>
              <a:rPr lang="en-US" dirty="0" err="1"/>
              <a:t>perfboards</a:t>
            </a:r>
            <a:endParaRPr lang="en-US" dirty="0"/>
          </a:p>
        </p:txBody>
      </p:sp>
      <p:sp>
        <p:nvSpPr>
          <p:cNvPr id="4" name="Content Placeholder 3"/>
          <p:cNvSpPr>
            <a:spLocks noGrp="1"/>
          </p:cNvSpPr>
          <p:nvPr>
            <p:ph sz="quarter" idx="13"/>
          </p:nvPr>
        </p:nvSpPr>
        <p:spPr/>
        <p:txBody>
          <a:bodyPr/>
          <a:lstStyle/>
          <a:p>
            <a:r>
              <a:rPr lang="en-US" dirty="0"/>
              <a:t>Breadboards</a:t>
            </a:r>
          </a:p>
        </p:txBody>
      </p:sp>
      <p:sp>
        <p:nvSpPr>
          <p:cNvPr id="7" name="TextBox 6"/>
          <p:cNvSpPr txBox="1"/>
          <p:nvPr/>
        </p:nvSpPr>
        <p:spPr>
          <a:xfrm>
            <a:off x="121920" y="6627168"/>
            <a:ext cx="4341573" cy="230832"/>
          </a:xfrm>
          <a:prstGeom prst="rect">
            <a:avLst/>
          </a:prstGeom>
          <a:noFill/>
        </p:spPr>
        <p:txBody>
          <a:bodyPr wrap="none" lIns="45720" rtlCol="0">
            <a:spAutoFit/>
          </a:bodyPr>
          <a:lstStyle/>
          <a:p>
            <a:r>
              <a:rPr lang="en-US" sz="900" dirty="0">
                <a:solidFill>
                  <a:prstClr val="white">
                    <a:lumMod val="65000"/>
                  </a:prstClr>
                </a:solidFill>
                <a:latin typeface="Segoe UI Light"/>
                <a:cs typeface="Segoe UI Light"/>
              </a:rPr>
              <a:t>[source: https://learn.adafruit.com/collins-lab-breadboards-and-perfboards/transcript,] </a:t>
            </a:r>
          </a:p>
        </p:txBody>
      </p:sp>
      <p:sp>
        <p:nvSpPr>
          <p:cNvPr id="8" name="Rectangle 7"/>
          <p:cNvSpPr/>
          <p:nvPr/>
        </p:nvSpPr>
        <p:spPr>
          <a:xfrm>
            <a:off x="121920" y="1038766"/>
            <a:ext cx="11582400" cy="646331"/>
          </a:xfrm>
          <a:prstGeom prst="rect">
            <a:avLst/>
          </a:prstGeom>
        </p:spPr>
        <p:txBody>
          <a:bodyPr wrap="square">
            <a:spAutoFit/>
          </a:bodyPr>
          <a:lstStyle/>
          <a:p>
            <a:r>
              <a:rPr lang="en-US" dirty="0">
                <a:solidFill>
                  <a:schemeClr val="tx1">
                    <a:lumMod val="50000"/>
                    <a:lumOff val="50000"/>
                  </a:schemeClr>
                </a:solidFill>
                <a:latin typeface="Segoe UI Light" panose="020B0502040204020203" pitchFamily="34" charset="0"/>
              </a:rPr>
              <a:t>Typically, you start prototyping on a breadboard but then switch over to something like a </a:t>
            </a:r>
            <a:r>
              <a:rPr lang="en-US" dirty="0" err="1">
                <a:solidFill>
                  <a:schemeClr val="tx1">
                    <a:lumMod val="50000"/>
                    <a:lumOff val="50000"/>
                  </a:schemeClr>
                </a:solidFill>
                <a:latin typeface="Segoe UI Light" panose="020B0502040204020203" pitchFamily="34" charset="0"/>
              </a:rPr>
              <a:t>perfboard</a:t>
            </a:r>
            <a:r>
              <a:rPr lang="en-US" dirty="0">
                <a:solidFill>
                  <a:schemeClr val="tx1">
                    <a:lumMod val="50000"/>
                    <a:lumOff val="50000"/>
                  </a:schemeClr>
                </a:solidFill>
                <a:latin typeface="Segoe UI Light" panose="020B0502040204020203" pitchFamily="34" charset="0"/>
              </a:rPr>
              <a:t> once your design is starting to solidify or you want something more permanent. </a:t>
            </a:r>
            <a:r>
              <a:rPr lang="en-US" dirty="0" err="1">
                <a:solidFill>
                  <a:schemeClr val="tx1">
                    <a:lumMod val="50000"/>
                    <a:lumOff val="50000"/>
                  </a:schemeClr>
                </a:solidFill>
                <a:latin typeface="Segoe UI Light" panose="020B0502040204020203" pitchFamily="34" charset="0"/>
              </a:rPr>
              <a:t>Perfboards</a:t>
            </a:r>
            <a:r>
              <a:rPr lang="en-US" dirty="0">
                <a:solidFill>
                  <a:schemeClr val="tx1">
                    <a:lumMod val="50000"/>
                    <a:lumOff val="50000"/>
                  </a:schemeClr>
                </a:solidFill>
                <a:latin typeface="Segoe UI Light" panose="020B0502040204020203" pitchFamily="34" charset="0"/>
              </a:rPr>
              <a:t> require soldering.</a:t>
            </a:r>
          </a:p>
        </p:txBody>
      </p:sp>
      <p:pic>
        <p:nvPicPr>
          <p:cNvPr id="9" name="Picture 2" descr="http://www.circuitspecialists.com/content/111731/64-8932-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56622" y="2699079"/>
            <a:ext cx="27432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8" descr="Breadboard - Translucent Self-Adhesive (Cle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9908" y="1953768"/>
            <a:ext cx="3771900" cy="37719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321808" y="3214619"/>
            <a:ext cx="1371600" cy="923330"/>
          </a:xfrm>
          <a:prstGeom prst="rect">
            <a:avLst/>
          </a:prstGeom>
          <a:noFill/>
        </p:spPr>
        <p:txBody>
          <a:bodyPr wrap="square" lIns="0" tIns="0" rIns="0" bIns="0" rtlCol="0">
            <a:spAutoFit/>
          </a:bodyPr>
          <a:lstStyle/>
          <a:p>
            <a:pPr>
              <a:spcAft>
                <a:spcPts val="600"/>
              </a:spcAft>
            </a:pPr>
            <a:r>
              <a:rPr lang="en-US" sz="6000" dirty="0">
                <a:latin typeface="Segoe UI Semibold" panose="020B0702040204020203" pitchFamily="34" charset="0"/>
                <a:cs typeface="Segoe UI Light"/>
              </a:rPr>
              <a:t>!=</a:t>
            </a:r>
          </a:p>
        </p:txBody>
      </p:sp>
      <p:sp>
        <p:nvSpPr>
          <p:cNvPr id="12" name="Rectangle 11"/>
          <p:cNvSpPr/>
          <p:nvPr/>
        </p:nvSpPr>
        <p:spPr>
          <a:xfrm>
            <a:off x="2658000" y="5433349"/>
            <a:ext cx="1555716" cy="369332"/>
          </a:xfrm>
          <a:prstGeom prst="rect">
            <a:avLst/>
          </a:prstGeom>
        </p:spPr>
        <p:txBody>
          <a:bodyPr wrap="square">
            <a:spAutoFit/>
          </a:bodyPr>
          <a:lstStyle/>
          <a:p>
            <a:pPr algn="ctr"/>
            <a:r>
              <a:rPr lang="en-US" dirty="0">
                <a:latin typeface="Segoe UI Light" panose="020B0502040204020203" pitchFamily="34" charset="0"/>
              </a:rPr>
              <a:t>Breadboard</a:t>
            </a:r>
          </a:p>
        </p:txBody>
      </p:sp>
      <p:sp>
        <p:nvSpPr>
          <p:cNvPr id="13" name="Rectangle 12"/>
          <p:cNvSpPr/>
          <p:nvPr/>
        </p:nvSpPr>
        <p:spPr>
          <a:xfrm>
            <a:off x="7250364" y="5509549"/>
            <a:ext cx="1555716" cy="369332"/>
          </a:xfrm>
          <a:prstGeom prst="rect">
            <a:avLst/>
          </a:prstGeom>
        </p:spPr>
        <p:txBody>
          <a:bodyPr wrap="square">
            <a:spAutoFit/>
          </a:bodyPr>
          <a:lstStyle/>
          <a:p>
            <a:pPr algn="ctr"/>
            <a:r>
              <a:rPr lang="en-US" dirty="0" err="1">
                <a:latin typeface="Segoe UI Light" panose="020B0502040204020203" pitchFamily="34" charset="0"/>
              </a:rPr>
              <a:t>Perfboard</a:t>
            </a:r>
            <a:endParaRPr lang="en-US" dirty="0">
              <a:latin typeface="Segoe UI Light" panose="020B0502040204020203" pitchFamily="34" charset="0"/>
            </a:endParaRPr>
          </a:p>
        </p:txBody>
      </p:sp>
      <p:pic>
        <p:nvPicPr>
          <p:cNvPr id="3" name="Picture 2"/>
          <p:cNvPicPr>
            <a:picLocks noChangeAspect="1"/>
          </p:cNvPicPr>
          <p:nvPr/>
        </p:nvPicPr>
        <p:blipFill>
          <a:blip r:embed="rId4"/>
          <a:stretch>
            <a:fillRect/>
          </a:stretch>
        </p:blipFill>
        <p:spPr>
          <a:xfrm>
            <a:off x="9502411" y="2114895"/>
            <a:ext cx="2275251" cy="1169987"/>
          </a:xfrm>
          <a:prstGeom prst="rect">
            <a:avLst/>
          </a:prstGeom>
        </p:spPr>
      </p:pic>
    </p:spTree>
    <p:extLst>
      <p:ext uri="{BB962C8B-B14F-4D97-AF65-F5344CB8AC3E}">
        <p14:creationId xmlns:p14="http://schemas.microsoft.com/office/powerpoint/2010/main" val="27089147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700868" y="159604"/>
            <a:ext cx="5950412" cy="646331"/>
          </a:xfrm>
          <a:prstGeom prst="rect">
            <a:avLst/>
          </a:prstGeom>
          <a:noFill/>
        </p:spPr>
        <p:txBody>
          <a:bodyPr wrap="none" rtlCol="0">
            <a:spAutoFit/>
          </a:bodyPr>
          <a:lstStyle/>
          <a:p>
            <a:r>
              <a:rPr lang="en-US" sz="3600" cap="small" dirty="0">
                <a:solidFill>
                  <a:prstClr val="black">
                    <a:lumMod val="75000"/>
                    <a:lumOff val="25000"/>
                  </a:prstClr>
                </a:solidFill>
                <a:latin typeface="Segoe UI Semibold"/>
                <a:cs typeface="Segoe UI Semibold"/>
              </a:rPr>
              <a:t>Breadboards vs. </a:t>
            </a:r>
            <a:r>
              <a:rPr lang="en-US" sz="3600" cap="small" dirty="0" err="1">
                <a:solidFill>
                  <a:prstClr val="black">
                    <a:lumMod val="75000"/>
                    <a:lumOff val="25000"/>
                  </a:prstClr>
                </a:solidFill>
                <a:latin typeface="Segoe UI Semibold"/>
                <a:cs typeface="Segoe UI Semibold"/>
              </a:rPr>
              <a:t>Perfboards</a:t>
            </a:r>
            <a:endParaRPr lang="en-US" sz="3600" i="1" cap="small" dirty="0">
              <a:solidFill>
                <a:prstClr val="black">
                  <a:lumMod val="75000"/>
                  <a:lumOff val="25000"/>
                </a:prstClr>
              </a:solidFill>
              <a:latin typeface="Segoe UI Light" panose="020B0502040204020203" pitchFamily="34" charset="0"/>
              <a:cs typeface="Segoe UI Semibold"/>
            </a:endParaRPr>
          </a:p>
        </p:txBody>
      </p:sp>
      <p:sp>
        <p:nvSpPr>
          <p:cNvPr id="8" name="Rectangle 7"/>
          <p:cNvSpPr/>
          <p:nvPr/>
        </p:nvSpPr>
        <p:spPr>
          <a:xfrm>
            <a:off x="1719918" y="665946"/>
            <a:ext cx="8382000" cy="369332"/>
          </a:xfrm>
          <a:prstGeom prst="rect">
            <a:avLst/>
          </a:prstGeom>
        </p:spPr>
        <p:txBody>
          <a:bodyPr wrap="square">
            <a:spAutoFit/>
          </a:bodyPr>
          <a:lstStyle/>
          <a:p>
            <a:r>
              <a:rPr lang="en-US" dirty="0">
                <a:solidFill>
                  <a:schemeClr val="tx1">
                    <a:lumMod val="50000"/>
                    <a:lumOff val="50000"/>
                  </a:schemeClr>
                </a:solidFill>
                <a:latin typeface="Segoe UI Light" panose="020B0502040204020203" pitchFamily="34" charset="0"/>
              </a:rPr>
              <a:t>Some </a:t>
            </a:r>
            <a:r>
              <a:rPr lang="en-US" dirty="0" err="1">
                <a:solidFill>
                  <a:schemeClr val="tx1">
                    <a:lumMod val="50000"/>
                    <a:lumOff val="50000"/>
                  </a:schemeClr>
                </a:solidFill>
                <a:latin typeface="Segoe UI Light" panose="020B0502040204020203" pitchFamily="34" charset="0"/>
              </a:rPr>
              <a:t>perfboards</a:t>
            </a:r>
            <a:r>
              <a:rPr lang="en-US" dirty="0">
                <a:solidFill>
                  <a:schemeClr val="tx1">
                    <a:lumMod val="50000"/>
                    <a:lumOff val="50000"/>
                  </a:schemeClr>
                </a:solidFill>
                <a:latin typeface="Segoe UI Light" panose="020B0502040204020203" pitchFamily="34" charset="0"/>
              </a:rPr>
              <a:t> have the same connections and hole </a:t>
            </a:r>
            <a:r>
              <a:rPr lang="en-US" dirty="0" err="1">
                <a:solidFill>
                  <a:schemeClr val="tx1">
                    <a:lumMod val="50000"/>
                    <a:lumOff val="50000"/>
                  </a:schemeClr>
                </a:solidFill>
                <a:latin typeface="Segoe UI Light" panose="020B0502040204020203" pitchFamily="34" charset="0"/>
              </a:rPr>
              <a:t>spacings</a:t>
            </a:r>
            <a:r>
              <a:rPr lang="en-US" dirty="0">
                <a:solidFill>
                  <a:schemeClr val="tx1">
                    <a:lumMod val="50000"/>
                    <a:lumOff val="50000"/>
                  </a:schemeClr>
                </a:solidFill>
                <a:latin typeface="Segoe UI Light" panose="020B0502040204020203" pitchFamily="34" charset="0"/>
              </a:rPr>
              <a:t> as a breadboard</a:t>
            </a:r>
          </a:p>
        </p:txBody>
      </p:sp>
      <p:pic>
        <p:nvPicPr>
          <p:cNvPr id="3074" name="Picture 2" descr="projects_Collin's_Lab_-_Breadboards___Perfboards-16.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14300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1524001" y="6627168"/>
            <a:ext cx="4341573" cy="230832"/>
          </a:xfrm>
          <a:prstGeom prst="rect">
            <a:avLst/>
          </a:prstGeom>
          <a:noFill/>
        </p:spPr>
        <p:txBody>
          <a:bodyPr wrap="none" lIns="45720" rtlCol="0">
            <a:spAutoFit/>
          </a:bodyPr>
          <a:lstStyle/>
          <a:p>
            <a:r>
              <a:rPr lang="en-US" sz="900" dirty="0">
                <a:solidFill>
                  <a:prstClr val="white">
                    <a:lumMod val="65000"/>
                  </a:prstClr>
                </a:solidFill>
                <a:latin typeface="Segoe UI Light"/>
                <a:cs typeface="Segoe UI Light"/>
              </a:rPr>
              <a:t>[source: https://learn.adafruit.com/collins-lab-breadboards-and-perfboards/transcript,] </a:t>
            </a:r>
          </a:p>
        </p:txBody>
      </p:sp>
    </p:spTree>
    <p:extLst>
      <p:ext uri="{BB962C8B-B14F-4D97-AF65-F5344CB8AC3E}">
        <p14:creationId xmlns:p14="http://schemas.microsoft.com/office/powerpoint/2010/main" val="313881780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6" descr="Multipurpose PC Board with 417 Hole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6689" y="2200275"/>
            <a:ext cx="2724150" cy="27241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700868" y="159604"/>
            <a:ext cx="3897092" cy="646331"/>
          </a:xfrm>
          <a:prstGeom prst="rect">
            <a:avLst/>
          </a:prstGeom>
          <a:noFill/>
        </p:spPr>
        <p:txBody>
          <a:bodyPr wrap="none" rtlCol="0">
            <a:spAutoFit/>
          </a:bodyPr>
          <a:lstStyle/>
          <a:p>
            <a:r>
              <a:rPr lang="en-US" sz="3600" cap="small" dirty="0" err="1">
                <a:solidFill>
                  <a:prstClr val="black">
                    <a:lumMod val="75000"/>
                    <a:lumOff val="25000"/>
                  </a:prstClr>
                </a:solidFill>
                <a:latin typeface="Segoe UI Semibold"/>
                <a:cs typeface="Segoe UI Semibold"/>
              </a:rPr>
              <a:t>Perfboard</a:t>
            </a:r>
            <a:r>
              <a:rPr lang="en-US" sz="3600" cap="small" dirty="0">
                <a:solidFill>
                  <a:prstClr val="black">
                    <a:lumMod val="75000"/>
                    <a:lumOff val="25000"/>
                  </a:prstClr>
                </a:solidFill>
                <a:latin typeface="Segoe UI Semibold"/>
                <a:cs typeface="Segoe UI Semibold"/>
              </a:rPr>
              <a:t> Variety</a:t>
            </a:r>
            <a:endParaRPr lang="en-US" sz="3600" i="1" cap="small" dirty="0">
              <a:solidFill>
                <a:prstClr val="black">
                  <a:lumMod val="75000"/>
                  <a:lumOff val="25000"/>
                </a:prstClr>
              </a:solidFill>
              <a:latin typeface="Segoe UI Light" panose="020B0502040204020203" pitchFamily="34" charset="0"/>
              <a:cs typeface="Segoe UI Semibold"/>
            </a:endParaRPr>
          </a:p>
        </p:txBody>
      </p:sp>
      <p:sp>
        <p:nvSpPr>
          <p:cNvPr id="8" name="Rectangle 7"/>
          <p:cNvSpPr/>
          <p:nvPr/>
        </p:nvSpPr>
        <p:spPr>
          <a:xfrm>
            <a:off x="1719918" y="665947"/>
            <a:ext cx="8382000" cy="307777"/>
          </a:xfrm>
          <a:prstGeom prst="rect">
            <a:avLst/>
          </a:prstGeom>
        </p:spPr>
        <p:txBody>
          <a:bodyPr wrap="square">
            <a:spAutoFit/>
          </a:bodyPr>
          <a:lstStyle/>
          <a:p>
            <a:r>
              <a:rPr lang="en-US" sz="1400" dirty="0">
                <a:solidFill>
                  <a:schemeClr val="tx1">
                    <a:lumMod val="50000"/>
                    <a:lumOff val="50000"/>
                  </a:schemeClr>
                </a:solidFill>
                <a:latin typeface="Segoe UI Light" panose="020B0502040204020203" pitchFamily="34" charset="0"/>
              </a:rPr>
              <a:t>There are lots of different kinds of </a:t>
            </a:r>
            <a:r>
              <a:rPr lang="en-US" sz="1400" dirty="0" err="1">
                <a:solidFill>
                  <a:schemeClr val="tx1">
                    <a:lumMod val="50000"/>
                    <a:lumOff val="50000"/>
                  </a:schemeClr>
                </a:solidFill>
                <a:latin typeface="Segoe UI Light" panose="020B0502040204020203" pitchFamily="34" charset="0"/>
              </a:rPr>
              <a:t>perfboards</a:t>
            </a:r>
            <a:r>
              <a:rPr lang="en-US" sz="1400" dirty="0">
                <a:solidFill>
                  <a:schemeClr val="tx1">
                    <a:lumMod val="50000"/>
                    <a:lumOff val="50000"/>
                  </a:schemeClr>
                </a:solidFill>
                <a:latin typeface="Segoe UI Light" panose="020B0502040204020203" pitchFamily="34" charset="0"/>
              </a:rPr>
              <a:t> with different pre-wired connections and sizes</a:t>
            </a:r>
          </a:p>
        </p:txBody>
      </p:sp>
      <p:sp>
        <p:nvSpPr>
          <p:cNvPr id="11" name="TextBox 10"/>
          <p:cNvSpPr txBox="1"/>
          <p:nvPr/>
        </p:nvSpPr>
        <p:spPr>
          <a:xfrm>
            <a:off x="1524001" y="6627168"/>
            <a:ext cx="4341573" cy="230832"/>
          </a:xfrm>
          <a:prstGeom prst="rect">
            <a:avLst/>
          </a:prstGeom>
          <a:noFill/>
        </p:spPr>
        <p:txBody>
          <a:bodyPr wrap="none" lIns="45720" rtlCol="0">
            <a:spAutoFit/>
          </a:bodyPr>
          <a:lstStyle/>
          <a:p>
            <a:r>
              <a:rPr lang="en-US" sz="900" dirty="0">
                <a:solidFill>
                  <a:prstClr val="white">
                    <a:lumMod val="65000"/>
                  </a:prstClr>
                </a:solidFill>
                <a:latin typeface="Segoe UI Light"/>
                <a:cs typeface="Segoe UI Light"/>
              </a:rPr>
              <a:t>[source: https://learn.adafruit.com/collins-lab-breadboards-and-perfboards/transcript,] </a:t>
            </a:r>
          </a:p>
        </p:txBody>
      </p:sp>
      <p:pic>
        <p:nvPicPr>
          <p:cNvPr id="4098" name="Picture 2" descr="RadioShack&amp;reg; Grid-Style PC Board with 2200 Holes,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1895475"/>
            <a:ext cx="33337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RadioShack&amp;reg; Perfboard Combo Pack &amp;#40;2-Pack&amp;#41;,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97191" y="1895475"/>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82367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5428B4-E19B-4D46-8D99-5C41221A42BE}"/>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8A8CA921-5FDA-FB48-B196-66153160BF45}"/>
              </a:ext>
            </a:extLst>
          </p:cNvPr>
          <p:cNvSpPr>
            <a:spLocks noGrp="1"/>
          </p:cNvSpPr>
          <p:nvPr>
            <p:ph sz="quarter" idx="13"/>
          </p:nvPr>
        </p:nvSpPr>
        <p:spPr/>
        <p:txBody>
          <a:bodyPr/>
          <a:lstStyle/>
          <a:p>
            <a:endParaRPr lang="en-US"/>
          </a:p>
        </p:txBody>
      </p:sp>
      <p:pic>
        <p:nvPicPr>
          <p:cNvPr id="5" name="Picture 4">
            <a:extLst>
              <a:ext uri="{FF2B5EF4-FFF2-40B4-BE49-F238E27FC236}">
                <a16:creationId xmlns:a16="http://schemas.microsoft.com/office/drawing/2014/main" id="{F4C6B175-0043-1648-A84E-285F8B31BF0A}"/>
              </a:ext>
            </a:extLst>
          </p:cNvPr>
          <p:cNvPicPr>
            <a:picLocks noChangeAspect="1"/>
          </p:cNvPicPr>
          <p:nvPr/>
        </p:nvPicPr>
        <p:blipFill>
          <a:blip r:embed="rId3"/>
          <a:stretch>
            <a:fillRect/>
          </a:stretch>
        </p:blipFill>
        <p:spPr>
          <a:xfrm>
            <a:off x="6796302" y="197601"/>
            <a:ext cx="5183876" cy="2800350"/>
          </a:xfrm>
          <a:prstGeom prst="rect">
            <a:avLst/>
          </a:prstGeom>
        </p:spPr>
      </p:pic>
      <p:pic>
        <p:nvPicPr>
          <p:cNvPr id="6" name="Picture 5">
            <a:extLst>
              <a:ext uri="{FF2B5EF4-FFF2-40B4-BE49-F238E27FC236}">
                <a16:creationId xmlns:a16="http://schemas.microsoft.com/office/drawing/2014/main" id="{462633B7-D339-BC42-B4BA-EED3235A0D66}"/>
              </a:ext>
            </a:extLst>
          </p:cNvPr>
          <p:cNvPicPr>
            <a:picLocks noChangeAspect="1"/>
          </p:cNvPicPr>
          <p:nvPr/>
        </p:nvPicPr>
        <p:blipFill>
          <a:blip r:embed="rId4"/>
          <a:stretch>
            <a:fillRect/>
          </a:stretch>
        </p:blipFill>
        <p:spPr>
          <a:xfrm>
            <a:off x="440318" y="2196789"/>
            <a:ext cx="3378668" cy="2709901"/>
          </a:xfrm>
          <a:prstGeom prst="rect">
            <a:avLst/>
          </a:prstGeom>
        </p:spPr>
      </p:pic>
      <p:pic>
        <p:nvPicPr>
          <p:cNvPr id="7" name="Picture 6">
            <a:extLst>
              <a:ext uri="{FF2B5EF4-FFF2-40B4-BE49-F238E27FC236}">
                <a16:creationId xmlns:a16="http://schemas.microsoft.com/office/drawing/2014/main" id="{32E04594-4815-D34A-9431-17E21AEA7CED}"/>
              </a:ext>
            </a:extLst>
          </p:cNvPr>
          <p:cNvPicPr>
            <a:picLocks noChangeAspect="1"/>
          </p:cNvPicPr>
          <p:nvPr/>
        </p:nvPicPr>
        <p:blipFill>
          <a:blip r:embed="rId5"/>
          <a:stretch>
            <a:fillRect/>
          </a:stretch>
        </p:blipFill>
        <p:spPr>
          <a:xfrm>
            <a:off x="4192858" y="2794627"/>
            <a:ext cx="4078094" cy="2963584"/>
          </a:xfrm>
          <a:prstGeom prst="rect">
            <a:avLst/>
          </a:prstGeom>
        </p:spPr>
      </p:pic>
    </p:spTree>
    <p:extLst>
      <p:ext uri="{BB962C8B-B14F-4D97-AF65-F5344CB8AC3E}">
        <p14:creationId xmlns:p14="http://schemas.microsoft.com/office/powerpoint/2010/main" val="1542409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a:extLst>
              <a:ext uri="{FF2B5EF4-FFF2-40B4-BE49-F238E27FC236}">
                <a16:creationId xmlns:a16="http://schemas.microsoft.com/office/drawing/2014/main" id="{570BC653-115E-4CA0-89B7-2B5CF21FCB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9875" y="0"/>
            <a:ext cx="91122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20000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22" y="492641"/>
            <a:ext cx="7231394" cy="708436"/>
          </a:xfrm>
        </p:spPr>
        <p:txBody>
          <a:bodyPr/>
          <a:lstStyle/>
          <a:p>
            <a:r>
              <a:rPr lang="en-US" dirty="0"/>
              <a:t>How do breadboards work?</a:t>
            </a:r>
          </a:p>
        </p:txBody>
      </p:sp>
      <p:sp>
        <p:nvSpPr>
          <p:cNvPr id="4" name="Content Placeholder 3"/>
          <p:cNvSpPr>
            <a:spLocks noGrp="1"/>
          </p:cNvSpPr>
          <p:nvPr>
            <p:ph sz="quarter" idx="13"/>
          </p:nvPr>
        </p:nvSpPr>
        <p:spPr/>
        <p:txBody>
          <a:bodyPr/>
          <a:lstStyle/>
          <a:p>
            <a:r>
              <a:rPr lang="en-US" dirty="0"/>
              <a:t>breadboards</a:t>
            </a:r>
          </a:p>
        </p:txBody>
      </p:sp>
      <p:pic>
        <p:nvPicPr>
          <p:cNvPr id="5" name="Picture 2" descr="https://dlnmh9ip6v2uc.cloudfront.net/assets/3/d/f/a/9/518c0b34ce395fea62000002.jpg"/>
          <p:cNvPicPr>
            <a:picLocks noChangeAspect="1" noChangeArrowheads="1"/>
          </p:cNvPicPr>
          <p:nvPr/>
        </p:nvPicPr>
        <p:blipFill rotWithShape="1">
          <a:blip r:embed="rId2">
            <a:extLst>
              <a:ext uri="{28A0092B-C50C-407E-A947-70E740481C1C}">
                <a14:useLocalDpi xmlns:a14="http://schemas.microsoft.com/office/drawing/2010/main" val="0"/>
              </a:ext>
            </a:extLst>
          </a:blip>
          <a:srcRect l="4274" r="48525"/>
          <a:stretch/>
        </p:blipFill>
        <p:spPr bwMode="auto">
          <a:xfrm rot="5400000">
            <a:off x="3982211" y="643285"/>
            <a:ext cx="4227579" cy="5992055"/>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p:cNvSpPr/>
          <p:nvPr/>
        </p:nvSpPr>
        <p:spPr>
          <a:xfrm>
            <a:off x="2205228" y="1647262"/>
            <a:ext cx="7781544" cy="4462272"/>
          </a:xfrm>
          <a:prstGeom prst="rect">
            <a:avLst/>
          </a:prstGeom>
          <a:solidFill>
            <a:schemeClr val="bg1">
              <a:alpha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8611977" y="2106613"/>
            <a:ext cx="838200" cy="215444"/>
          </a:xfrm>
          <a:prstGeom prst="rect">
            <a:avLst/>
          </a:prstGeom>
          <a:noFill/>
        </p:spPr>
        <p:txBody>
          <a:bodyPr wrap="square" lIns="0" tIns="0" rIns="0" bIns="0" rtlCol="0">
            <a:spAutoFit/>
          </a:bodyPr>
          <a:lstStyle/>
          <a:p>
            <a:pPr>
              <a:spcAft>
                <a:spcPts val="600"/>
              </a:spcAft>
            </a:pPr>
            <a:r>
              <a:rPr lang="en-US" sz="1400" b="1" dirty="0">
                <a:solidFill>
                  <a:srgbClr val="C00000"/>
                </a:solidFill>
                <a:latin typeface="Segoe Condensed" panose="020B0606040200020203" pitchFamily="34" charset="0"/>
                <a:cs typeface="Segoe UI Light"/>
              </a:rPr>
              <a:t>wire1</a:t>
            </a:r>
          </a:p>
        </p:txBody>
      </p:sp>
      <p:sp>
        <p:nvSpPr>
          <p:cNvPr id="14" name="TextBox 13"/>
          <p:cNvSpPr txBox="1"/>
          <p:nvPr/>
        </p:nvSpPr>
        <p:spPr>
          <a:xfrm>
            <a:off x="2755140" y="2304493"/>
            <a:ext cx="838200" cy="215444"/>
          </a:xfrm>
          <a:prstGeom prst="rect">
            <a:avLst/>
          </a:prstGeom>
          <a:noFill/>
        </p:spPr>
        <p:txBody>
          <a:bodyPr wrap="square" lIns="0" tIns="0" rIns="0" bIns="0" rtlCol="0">
            <a:spAutoFit/>
          </a:bodyPr>
          <a:lstStyle/>
          <a:p>
            <a:pPr algn="r">
              <a:spcAft>
                <a:spcPts val="600"/>
              </a:spcAft>
            </a:pPr>
            <a:r>
              <a:rPr lang="en-US" sz="1400" b="1" dirty="0">
                <a:solidFill>
                  <a:srgbClr val="516371"/>
                </a:solidFill>
                <a:latin typeface="Segoe Condensed" panose="020B0606040200020203" pitchFamily="34" charset="0"/>
                <a:cs typeface="Segoe UI Light"/>
              </a:rPr>
              <a:t>wire2</a:t>
            </a:r>
          </a:p>
        </p:txBody>
      </p:sp>
      <p:cxnSp>
        <p:nvCxnSpPr>
          <p:cNvPr id="23" name="Straight Connector 22"/>
          <p:cNvCxnSpPr/>
          <p:nvPr/>
        </p:nvCxnSpPr>
        <p:spPr>
          <a:xfrm>
            <a:off x="3926711" y="2389464"/>
            <a:ext cx="4366550" cy="0"/>
          </a:xfrm>
          <a:prstGeom prst="line">
            <a:avLst/>
          </a:prstGeom>
          <a:ln w="57150">
            <a:solidFill>
              <a:srgbClr val="516371"/>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3926711" y="2219702"/>
            <a:ext cx="4366550" cy="0"/>
          </a:xfrm>
          <a:prstGeom prst="line">
            <a:avLst/>
          </a:prstGeom>
          <a:ln w="57150">
            <a:solidFill>
              <a:srgbClr val="BE384A"/>
            </a:solidFill>
          </a:ln>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8073342" y="1233136"/>
            <a:ext cx="3028311" cy="934236"/>
            <a:chOff x="8073342" y="1233136"/>
            <a:chExt cx="3028311" cy="934236"/>
          </a:xfrm>
        </p:grpSpPr>
        <p:cxnSp>
          <p:nvCxnSpPr>
            <p:cNvPr id="24" name="Straight Connector 23"/>
            <p:cNvCxnSpPr/>
            <p:nvPr/>
          </p:nvCxnSpPr>
          <p:spPr>
            <a:xfrm flipV="1">
              <a:off x="8073342" y="1652298"/>
              <a:ext cx="277015" cy="515074"/>
            </a:xfrm>
            <a:prstGeom prst="line">
              <a:avLst/>
            </a:prstGeom>
            <a:ln w="19050">
              <a:solidFill>
                <a:srgbClr val="BE384A"/>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293260" y="1233136"/>
              <a:ext cx="2808393" cy="584775"/>
            </a:xfrm>
            <a:prstGeom prst="rect">
              <a:avLst/>
            </a:prstGeom>
            <a:solidFill>
              <a:srgbClr val="BE384A"/>
            </a:solidFill>
            <a:ln>
              <a:solidFill>
                <a:srgbClr val="BE384A"/>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b="1" dirty="0">
                  <a:latin typeface="Segoe Condensed" panose="020B0606040200020203" pitchFamily="34" charset="0"/>
                </a:rPr>
                <a:t>Wire 1: </a:t>
              </a:r>
              <a:r>
                <a:rPr lang="en-US" sz="1600" dirty="0">
                  <a:latin typeface="Segoe Condensed" panose="020B0606040200020203" pitchFamily="34" charset="0"/>
                </a:rPr>
                <a:t>All of these holes are hooked together (to the same wire)</a:t>
              </a:r>
            </a:p>
          </p:txBody>
        </p:sp>
      </p:grpSp>
      <p:grpSp>
        <p:nvGrpSpPr>
          <p:cNvPr id="31" name="Group 30"/>
          <p:cNvGrpSpPr/>
          <p:nvPr/>
        </p:nvGrpSpPr>
        <p:grpSpPr>
          <a:xfrm>
            <a:off x="1237129" y="1303147"/>
            <a:ext cx="3045504" cy="1018910"/>
            <a:chOff x="1237129" y="1303147"/>
            <a:chExt cx="3045504" cy="1018910"/>
          </a:xfrm>
        </p:grpSpPr>
        <p:cxnSp>
          <p:nvCxnSpPr>
            <p:cNvPr id="27" name="Straight Connector 26"/>
            <p:cNvCxnSpPr/>
            <p:nvPr/>
          </p:nvCxnSpPr>
          <p:spPr>
            <a:xfrm flipH="1" flipV="1">
              <a:off x="3547044" y="1817911"/>
              <a:ext cx="318716" cy="504146"/>
            </a:xfrm>
            <a:prstGeom prst="line">
              <a:avLst/>
            </a:prstGeom>
            <a:ln w="19050">
              <a:solidFill>
                <a:srgbClr val="51637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237129" y="1303147"/>
              <a:ext cx="3045504" cy="584775"/>
            </a:xfrm>
            <a:prstGeom prst="rect">
              <a:avLst/>
            </a:prstGeom>
            <a:solidFill>
              <a:srgbClr val="516371"/>
            </a:solidFill>
            <a:ln>
              <a:solidFill>
                <a:srgbClr val="51637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b="1" dirty="0">
                  <a:latin typeface="Segoe Condensed" panose="020B0606040200020203" pitchFamily="34" charset="0"/>
                </a:rPr>
                <a:t>Wire 2: </a:t>
              </a:r>
              <a:r>
                <a:rPr lang="en-US" sz="1600" dirty="0">
                  <a:latin typeface="Segoe Condensed" panose="020B0606040200020203" pitchFamily="34" charset="0"/>
                </a:rPr>
                <a:t>Similarly, all of these holes are hooked together (forming a new wire)</a:t>
              </a:r>
            </a:p>
          </p:txBody>
        </p:sp>
      </p:grpSp>
      <p:grpSp>
        <p:nvGrpSpPr>
          <p:cNvPr id="13" name="Group 12"/>
          <p:cNvGrpSpPr/>
          <p:nvPr/>
        </p:nvGrpSpPr>
        <p:grpSpPr>
          <a:xfrm>
            <a:off x="757587" y="2035282"/>
            <a:ext cx="2199743" cy="557318"/>
            <a:chOff x="757587" y="2035282"/>
            <a:chExt cx="2199743" cy="557318"/>
          </a:xfrm>
        </p:grpSpPr>
        <p:cxnSp>
          <p:nvCxnSpPr>
            <p:cNvPr id="35" name="Straight Connector 34"/>
            <p:cNvCxnSpPr/>
            <p:nvPr/>
          </p:nvCxnSpPr>
          <p:spPr>
            <a:xfrm>
              <a:off x="2957330" y="2106613"/>
              <a:ext cx="0" cy="3417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57587" y="2035282"/>
              <a:ext cx="2037076" cy="557318"/>
              <a:chOff x="757587" y="2035282"/>
              <a:chExt cx="2037076" cy="557318"/>
            </a:xfrm>
          </p:grpSpPr>
          <p:sp>
            <p:nvSpPr>
              <p:cNvPr id="36" name="TextBox 35"/>
              <p:cNvSpPr txBox="1"/>
              <p:nvPr/>
            </p:nvSpPr>
            <p:spPr>
              <a:xfrm>
                <a:off x="1426166" y="2035282"/>
                <a:ext cx="1339186"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Row set 1</a:t>
                </a:r>
              </a:p>
            </p:txBody>
          </p:sp>
          <p:sp>
            <p:nvSpPr>
              <p:cNvPr id="56" name="TextBox 55"/>
              <p:cNvSpPr txBox="1"/>
              <p:nvPr/>
            </p:nvSpPr>
            <p:spPr>
              <a:xfrm>
                <a:off x="757587" y="2315601"/>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row wired together</a:t>
                </a:r>
              </a:p>
            </p:txBody>
          </p:sp>
        </p:grpSp>
      </p:grpSp>
      <p:grpSp>
        <p:nvGrpSpPr>
          <p:cNvPr id="15" name="Group 14"/>
          <p:cNvGrpSpPr/>
          <p:nvPr/>
        </p:nvGrpSpPr>
        <p:grpSpPr>
          <a:xfrm>
            <a:off x="757587" y="4768837"/>
            <a:ext cx="2199743" cy="559653"/>
            <a:chOff x="757587" y="4768837"/>
            <a:chExt cx="2199743" cy="559653"/>
          </a:xfrm>
        </p:grpSpPr>
        <p:cxnSp>
          <p:nvCxnSpPr>
            <p:cNvPr id="42" name="Straight Connector 41"/>
            <p:cNvCxnSpPr/>
            <p:nvPr/>
          </p:nvCxnSpPr>
          <p:spPr>
            <a:xfrm>
              <a:off x="2957330" y="4840168"/>
              <a:ext cx="0" cy="3903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57587" y="4768837"/>
              <a:ext cx="2037076" cy="559653"/>
              <a:chOff x="757587" y="4768837"/>
              <a:chExt cx="2037076" cy="559653"/>
            </a:xfrm>
          </p:grpSpPr>
          <p:sp>
            <p:nvSpPr>
              <p:cNvPr id="43" name="TextBox 42"/>
              <p:cNvSpPr txBox="1"/>
              <p:nvPr/>
            </p:nvSpPr>
            <p:spPr>
              <a:xfrm>
                <a:off x="1426166" y="4768837"/>
                <a:ext cx="1339186"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Row set 2</a:t>
                </a:r>
              </a:p>
            </p:txBody>
          </p:sp>
          <p:sp>
            <p:nvSpPr>
              <p:cNvPr id="58" name="TextBox 57"/>
              <p:cNvSpPr txBox="1"/>
              <p:nvPr/>
            </p:nvSpPr>
            <p:spPr>
              <a:xfrm>
                <a:off x="757587" y="5051491"/>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row wired together</a:t>
                </a:r>
              </a:p>
            </p:txBody>
          </p:sp>
        </p:grpSp>
      </p:grpSp>
      <p:grpSp>
        <p:nvGrpSpPr>
          <p:cNvPr id="17" name="Group 16"/>
          <p:cNvGrpSpPr/>
          <p:nvPr/>
        </p:nvGrpSpPr>
        <p:grpSpPr>
          <a:xfrm>
            <a:off x="757587" y="3781063"/>
            <a:ext cx="2199743" cy="790359"/>
            <a:chOff x="757587" y="3781063"/>
            <a:chExt cx="2199743" cy="790359"/>
          </a:xfrm>
        </p:grpSpPr>
        <p:cxnSp>
          <p:nvCxnSpPr>
            <p:cNvPr id="47" name="Straight Connector 46"/>
            <p:cNvCxnSpPr/>
            <p:nvPr/>
          </p:nvCxnSpPr>
          <p:spPr>
            <a:xfrm>
              <a:off x="2957330" y="3781063"/>
              <a:ext cx="0" cy="790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90347" y="3948107"/>
              <a:ext cx="1675005"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Column set 2</a:t>
              </a:r>
            </a:p>
          </p:txBody>
        </p:sp>
        <p:sp>
          <p:nvSpPr>
            <p:cNvPr id="59" name="TextBox 58"/>
            <p:cNvSpPr txBox="1"/>
            <p:nvPr/>
          </p:nvSpPr>
          <p:spPr>
            <a:xfrm>
              <a:off x="757587" y="4236744"/>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column wired together</a:t>
              </a:r>
            </a:p>
          </p:txBody>
        </p:sp>
      </p:grpSp>
      <p:grpSp>
        <p:nvGrpSpPr>
          <p:cNvPr id="16" name="Group 15"/>
          <p:cNvGrpSpPr/>
          <p:nvPr/>
        </p:nvGrpSpPr>
        <p:grpSpPr>
          <a:xfrm>
            <a:off x="757587" y="2644453"/>
            <a:ext cx="2199743" cy="790359"/>
            <a:chOff x="757587" y="2644453"/>
            <a:chExt cx="2199743" cy="790359"/>
          </a:xfrm>
        </p:grpSpPr>
        <p:sp>
          <p:nvSpPr>
            <p:cNvPr id="38" name="TextBox 37"/>
            <p:cNvSpPr txBox="1"/>
            <p:nvPr/>
          </p:nvSpPr>
          <p:spPr>
            <a:xfrm>
              <a:off x="1090347" y="2844438"/>
              <a:ext cx="1675005"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Column set 1</a:t>
              </a:r>
            </a:p>
          </p:txBody>
        </p:sp>
        <p:sp>
          <p:nvSpPr>
            <p:cNvPr id="57" name="TextBox 56"/>
            <p:cNvSpPr txBox="1"/>
            <p:nvPr/>
          </p:nvSpPr>
          <p:spPr>
            <a:xfrm>
              <a:off x="757587" y="3116183"/>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column wired together</a:t>
              </a:r>
            </a:p>
          </p:txBody>
        </p:sp>
        <p:cxnSp>
          <p:nvCxnSpPr>
            <p:cNvPr id="39" name="Straight Connector 38"/>
            <p:cNvCxnSpPr/>
            <p:nvPr/>
          </p:nvCxnSpPr>
          <p:spPr>
            <a:xfrm>
              <a:off x="2957330" y="2644453"/>
              <a:ext cx="0" cy="790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91" name="Group 90"/>
          <p:cNvGrpSpPr/>
          <p:nvPr/>
        </p:nvGrpSpPr>
        <p:grpSpPr>
          <a:xfrm>
            <a:off x="3932498" y="2762401"/>
            <a:ext cx="4365417" cy="672773"/>
            <a:chOff x="3932498" y="2762401"/>
            <a:chExt cx="4365417" cy="672773"/>
          </a:xfrm>
        </p:grpSpPr>
        <p:cxnSp>
          <p:nvCxnSpPr>
            <p:cNvPr id="32" name="Straight Connector 31"/>
            <p:cNvCxnSpPr/>
            <p:nvPr/>
          </p:nvCxnSpPr>
          <p:spPr>
            <a:xfrm flipH="1">
              <a:off x="3932498" y="2766350"/>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flipH="1">
              <a:off x="4062049" y="2766350"/>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213433" y="2766350"/>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4377553" y="2766350"/>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flipH="1">
              <a:off x="4523150" y="2766350"/>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53" name="Straight Connector 52"/>
            <p:cNvCxnSpPr/>
            <p:nvPr/>
          </p:nvCxnSpPr>
          <p:spPr>
            <a:xfrm flipH="1">
              <a:off x="4672315" y="2766350"/>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flipH="1">
              <a:off x="4832144" y="2766350"/>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H="1">
              <a:off x="4976699" y="2766350"/>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5134560" y="2766350"/>
              <a:ext cx="5787" cy="668824"/>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282009" y="2766350"/>
              <a:ext cx="5787" cy="668824"/>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5423682" y="2766350"/>
              <a:ext cx="5787" cy="668824"/>
            </a:xfrm>
            <a:prstGeom prst="line">
              <a:avLst/>
            </a:prstGeom>
            <a:ln w="57150">
              <a:solidFill>
                <a:srgbClr val="FF193F"/>
              </a:solidFill>
            </a:ln>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5587319" y="2766350"/>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H="1">
              <a:off x="5716870" y="2766350"/>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5868254" y="2766350"/>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6032374" y="2766350"/>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p:nvPr/>
          </p:nvCxnSpPr>
          <p:spPr>
            <a:xfrm flipH="1">
              <a:off x="6177971" y="2766350"/>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p:nvPr/>
          </p:nvCxnSpPr>
          <p:spPr>
            <a:xfrm flipH="1">
              <a:off x="6327136" y="2766350"/>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p:nvPr/>
          </p:nvCxnSpPr>
          <p:spPr>
            <a:xfrm flipH="1">
              <a:off x="6486965" y="2766350"/>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p:cNvCxnSpPr/>
            <p:nvPr/>
          </p:nvCxnSpPr>
          <p:spPr>
            <a:xfrm flipH="1">
              <a:off x="6631520" y="2766350"/>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p:cNvCxnSpPr/>
            <p:nvPr/>
          </p:nvCxnSpPr>
          <p:spPr>
            <a:xfrm flipH="1">
              <a:off x="6789381" y="2766350"/>
              <a:ext cx="5787" cy="668824"/>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6936830" y="2766350"/>
              <a:ext cx="5787" cy="668824"/>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p:cNvCxnSpPr/>
            <p:nvPr/>
          </p:nvCxnSpPr>
          <p:spPr>
            <a:xfrm flipH="1">
              <a:off x="7078503" y="2766350"/>
              <a:ext cx="5787" cy="668824"/>
            </a:xfrm>
            <a:prstGeom prst="line">
              <a:avLst/>
            </a:prstGeom>
            <a:ln w="57150">
              <a:solidFill>
                <a:srgbClr val="FF193F"/>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p:nvPr/>
          </p:nvCxnSpPr>
          <p:spPr>
            <a:xfrm flipH="1">
              <a:off x="7247927" y="2762401"/>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80" name="Straight Connector 79"/>
            <p:cNvCxnSpPr/>
            <p:nvPr/>
          </p:nvCxnSpPr>
          <p:spPr>
            <a:xfrm flipH="1">
              <a:off x="7377478" y="2762401"/>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a:off x="7528862" y="2762401"/>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flipH="1">
              <a:off x="7692982" y="2762401"/>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H="1">
              <a:off x="7838579" y="2762401"/>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flipH="1">
              <a:off x="7987744" y="2762401"/>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H="1">
              <a:off x="8147573" y="2762401"/>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p:nvPr/>
          </p:nvCxnSpPr>
          <p:spPr>
            <a:xfrm flipH="1">
              <a:off x="8292128" y="2762401"/>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96" name="Group 95"/>
          <p:cNvGrpSpPr/>
          <p:nvPr/>
        </p:nvGrpSpPr>
        <p:grpSpPr>
          <a:xfrm flipH="1">
            <a:off x="3922887" y="3801226"/>
            <a:ext cx="4365417" cy="672773"/>
            <a:chOff x="3932498" y="2762401"/>
            <a:chExt cx="4365417" cy="672773"/>
          </a:xfrm>
        </p:grpSpPr>
        <p:cxnSp>
          <p:nvCxnSpPr>
            <p:cNvPr id="97" name="Straight Connector 96"/>
            <p:cNvCxnSpPr/>
            <p:nvPr/>
          </p:nvCxnSpPr>
          <p:spPr>
            <a:xfrm flipH="1">
              <a:off x="3932498" y="2766350"/>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flipH="1">
              <a:off x="4062049" y="2766350"/>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p:nvPr/>
          </p:nvCxnSpPr>
          <p:spPr>
            <a:xfrm flipH="1">
              <a:off x="4213433" y="2766350"/>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flipH="1">
              <a:off x="4377553" y="2766350"/>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p:nvPr/>
          </p:nvCxnSpPr>
          <p:spPr>
            <a:xfrm flipH="1">
              <a:off x="4523150" y="2766350"/>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p:cNvCxnSpPr/>
            <p:nvPr/>
          </p:nvCxnSpPr>
          <p:spPr>
            <a:xfrm flipH="1">
              <a:off x="4672315" y="2766350"/>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flipH="1">
              <a:off x="4832144" y="2766350"/>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p:nvPr/>
          </p:nvCxnSpPr>
          <p:spPr>
            <a:xfrm flipH="1">
              <a:off x="4976699" y="2766350"/>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p:nvPr/>
          </p:nvCxnSpPr>
          <p:spPr>
            <a:xfrm flipH="1">
              <a:off x="5134560" y="2766350"/>
              <a:ext cx="5787" cy="668824"/>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flipH="1">
              <a:off x="5282009" y="2766350"/>
              <a:ext cx="5787" cy="668824"/>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p:nvPr/>
          </p:nvCxnSpPr>
          <p:spPr>
            <a:xfrm flipH="1">
              <a:off x="5423682" y="2766350"/>
              <a:ext cx="5787" cy="668824"/>
            </a:xfrm>
            <a:prstGeom prst="line">
              <a:avLst/>
            </a:prstGeom>
            <a:ln w="57150">
              <a:solidFill>
                <a:srgbClr val="FF193F"/>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p:nvPr/>
          </p:nvCxnSpPr>
          <p:spPr>
            <a:xfrm flipH="1">
              <a:off x="5587319" y="2766350"/>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p:nvPr/>
          </p:nvCxnSpPr>
          <p:spPr>
            <a:xfrm flipH="1">
              <a:off x="5716870" y="2766350"/>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p:nvPr/>
          </p:nvCxnSpPr>
          <p:spPr>
            <a:xfrm flipH="1">
              <a:off x="5868254" y="2766350"/>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H="1">
              <a:off x="6032374" y="2766350"/>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p:nvPr/>
          </p:nvCxnSpPr>
          <p:spPr>
            <a:xfrm flipH="1">
              <a:off x="6177971" y="2766350"/>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p:nvPr/>
          </p:nvCxnSpPr>
          <p:spPr>
            <a:xfrm flipH="1">
              <a:off x="6327136" y="2766350"/>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p:nvPr/>
          </p:nvCxnSpPr>
          <p:spPr>
            <a:xfrm flipH="1">
              <a:off x="6486965" y="2766350"/>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p:nvPr/>
          </p:nvCxnSpPr>
          <p:spPr>
            <a:xfrm flipH="1">
              <a:off x="6631520" y="2766350"/>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p:nvPr/>
          </p:nvCxnSpPr>
          <p:spPr>
            <a:xfrm flipH="1">
              <a:off x="6789381" y="2766350"/>
              <a:ext cx="5787" cy="668824"/>
            </a:xfrm>
            <a:prstGeom prst="line">
              <a:avLst/>
            </a:prstGeom>
            <a:ln w="57150">
              <a:solidFill>
                <a:schemeClr val="accent4">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p:nvPr/>
          </p:nvCxnSpPr>
          <p:spPr>
            <a:xfrm flipH="1">
              <a:off x="6936830" y="2766350"/>
              <a:ext cx="5787" cy="668824"/>
            </a:xfrm>
            <a:prstGeom prst="line">
              <a:avLst/>
            </a:prstGeom>
            <a:ln w="57150">
              <a:solidFill>
                <a:schemeClr val="accent6">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p:nvPr/>
          </p:nvCxnSpPr>
          <p:spPr>
            <a:xfrm flipH="1">
              <a:off x="7078503" y="2766350"/>
              <a:ext cx="5787" cy="668824"/>
            </a:xfrm>
            <a:prstGeom prst="line">
              <a:avLst/>
            </a:prstGeom>
            <a:ln w="57150">
              <a:solidFill>
                <a:srgbClr val="FF193F"/>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p:nvPr/>
          </p:nvCxnSpPr>
          <p:spPr>
            <a:xfrm flipH="1">
              <a:off x="7247927" y="2762401"/>
              <a:ext cx="5787" cy="668824"/>
            </a:xfrm>
            <a:prstGeom prst="line">
              <a:avLst/>
            </a:prstGeom>
            <a:ln w="57150">
              <a:solidFill>
                <a:srgbClr val="FF9900"/>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p:nvPr/>
          </p:nvCxnSpPr>
          <p:spPr>
            <a:xfrm flipH="1">
              <a:off x="7377478" y="2762401"/>
              <a:ext cx="5787" cy="668824"/>
            </a:xfrm>
            <a:prstGeom prst="line">
              <a:avLst/>
            </a:prstGeom>
            <a:ln w="57150">
              <a:solidFill>
                <a:srgbClr val="00B9AE"/>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H="1">
              <a:off x="7528862" y="2762401"/>
              <a:ext cx="5787" cy="668824"/>
            </a:xfrm>
            <a:prstGeom prst="line">
              <a:avLst/>
            </a:prstGeom>
            <a:ln w="571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flipH="1">
              <a:off x="7692982" y="2762401"/>
              <a:ext cx="5787" cy="668824"/>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p:nvPr/>
          </p:nvCxnSpPr>
          <p:spPr>
            <a:xfrm flipH="1">
              <a:off x="7838579" y="2762401"/>
              <a:ext cx="5787" cy="668824"/>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p:nvPr/>
          </p:nvCxnSpPr>
          <p:spPr>
            <a:xfrm flipH="1">
              <a:off x="7987744" y="2762401"/>
              <a:ext cx="5787" cy="668824"/>
            </a:xfrm>
            <a:prstGeom prst="lin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p:nvPr/>
          </p:nvCxnSpPr>
          <p:spPr>
            <a:xfrm flipH="1">
              <a:off x="8147573" y="2762401"/>
              <a:ext cx="5787" cy="668824"/>
            </a:xfrm>
            <a:prstGeom prst="line">
              <a:avLst/>
            </a:prstGeom>
            <a:ln w="571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p:cNvCxnSpPr/>
            <p:nvPr/>
          </p:nvCxnSpPr>
          <p:spPr>
            <a:xfrm flipH="1">
              <a:off x="8292128" y="2762401"/>
              <a:ext cx="5787" cy="668824"/>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27" name="TextBox 126"/>
          <p:cNvSpPr txBox="1"/>
          <p:nvPr/>
        </p:nvSpPr>
        <p:spPr>
          <a:xfrm>
            <a:off x="8625677" y="4768853"/>
            <a:ext cx="838200" cy="215444"/>
          </a:xfrm>
          <a:prstGeom prst="rect">
            <a:avLst/>
          </a:prstGeom>
          <a:noFill/>
        </p:spPr>
        <p:txBody>
          <a:bodyPr wrap="square" lIns="0" tIns="0" rIns="0" bIns="0" rtlCol="0">
            <a:spAutoFit/>
          </a:bodyPr>
          <a:lstStyle/>
          <a:p>
            <a:pPr>
              <a:spcAft>
                <a:spcPts val="600"/>
              </a:spcAft>
            </a:pPr>
            <a:r>
              <a:rPr lang="en-US" sz="1400" b="1" dirty="0">
                <a:solidFill>
                  <a:schemeClr val="accent2"/>
                </a:solidFill>
                <a:latin typeface="Segoe Condensed" panose="020B0606040200020203" pitchFamily="34" charset="0"/>
                <a:cs typeface="Segoe UI Light"/>
              </a:rPr>
              <a:t>wire3</a:t>
            </a:r>
          </a:p>
        </p:txBody>
      </p:sp>
      <p:sp>
        <p:nvSpPr>
          <p:cNvPr id="128" name="TextBox 127"/>
          <p:cNvSpPr txBox="1"/>
          <p:nvPr/>
        </p:nvSpPr>
        <p:spPr>
          <a:xfrm>
            <a:off x="2791988" y="4966733"/>
            <a:ext cx="838200" cy="215444"/>
          </a:xfrm>
          <a:prstGeom prst="rect">
            <a:avLst/>
          </a:prstGeom>
          <a:noFill/>
        </p:spPr>
        <p:txBody>
          <a:bodyPr wrap="square" lIns="0" tIns="0" rIns="0" bIns="0" rtlCol="0">
            <a:spAutoFit/>
          </a:bodyPr>
          <a:lstStyle/>
          <a:p>
            <a:pPr algn="r">
              <a:spcAft>
                <a:spcPts val="600"/>
              </a:spcAft>
            </a:pPr>
            <a:r>
              <a:rPr lang="en-US" sz="1400" b="1" dirty="0">
                <a:solidFill>
                  <a:schemeClr val="accent1">
                    <a:lumMod val="75000"/>
                  </a:schemeClr>
                </a:solidFill>
                <a:latin typeface="Segoe Condensed" panose="020B0606040200020203" pitchFamily="34" charset="0"/>
                <a:cs typeface="Segoe UI Light"/>
              </a:rPr>
              <a:t>wire4</a:t>
            </a:r>
          </a:p>
        </p:txBody>
      </p:sp>
      <p:cxnSp>
        <p:nvCxnSpPr>
          <p:cNvPr id="129" name="Straight Connector 128"/>
          <p:cNvCxnSpPr/>
          <p:nvPr/>
        </p:nvCxnSpPr>
        <p:spPr>
          <a:xfrm>
            <a:off x="3963559" y="5051704"/>
            <a:ext cx="4366550" cy="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p:cNvCxnSpPr/>
          <p:nvPr/>
        </p:nvCxnSpPr>
        <p:spPr>
          <a:xfrm>
            <a:off x="3963559" y="4881942"/>
            <a:ext cx="4366550" cy="0"/>
          </a:xfrm>
          <a:prstGeom prst="line">
            <a:avLst/>
          </a:prstGeom>
          <a:ln w="571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4" name="Picture 2" descr="https://cdn.sparkfun.com/assets/3/d/f/a/9/518c0b34ce395fea62000002.jpg">
            <a:extLst>
              <a:ext uri="{FF2B5EF4-FFF2-40B4-BE49-F238E27FC236}">
                <a16:creationId xmlns:a16="http://schemas.microsoft.com/office/drawing/2014/main" id="{F8D924B5-09A1-5D4A-9867-395DD3D98D3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1163"/>
          <a:stretch/>
        </p:blipFill>
        <p:spPr bwMode="auto">
          <a:xfrm>
            <a:off x="9800289" y="1939650"/>
            <a:ext cx="2464144" cy="3375793"/>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6651818" y="3613150"/>
            <a:ext cx="2893178" cy="2804585"/>
            <a:chOff x="6651818" y="3613150"/>
            <a:chExt cx="2893178" cy="2804585"/>
          </a:xfrm>
        </p:grpSpPr>
        <p:sp>
          <p:nvSpPr>
            <p:cNvPr id="94" name="Rectangle 93"/>
            <p:cNvSpPr/>
            <p:nvPr/>
          </p:nvSpPr>
          <p:spPr>
            <a:xfrm>
              <a:off x="6651818" y="5586738"/>
              <a:ext cx="2893178" cy="830997"/>
            </a:xfrm>
            <a:prstGeom prst="rect">
              <a:avLst/>
            </a:prstGeom>
            <a:solidFill>
              <a:schemeClr val="tx1"/>
            </a:solidFill>
            <a:ln>
              <a:solidFill>
                <a:srgbClr val="51637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Importantly, wires do not cross this channel. So, the other side of a breadboard provides additional wiring</a:t>
              </a:r>
            </a:p>
          </p:txBody>
        </p:sp>
        <p:sp>
          <p:nvSpPr>
            <p:cNvPr id="6" name="Freeform 5"/>
            <p:cNvSpPr/>
            <p:nvPr/>
          </p:nvSpPr>
          <p:spPr>
            <a:xfrm>
              <a:off x="8534400" y="3613150"/>
              <a:ext cx="831850" cy="1987550"/>
            </a:xfrm>
            <a:custGeom>
              <a:avLst/>
              <a:gdLst>
                <a:gd name="connsiteX0" fmla="*/ 0 w 831850"/>
                <a:gd name="connsiteY0" fmla="*/ 0 h 1987550"/>
                <a:gd name="connsiteX1" fmla="*/ 647700 w 831850"/>
                <a:gd name="connsiteY1" fmla="*/ 546100 h 1987550"/>
                <a:gd name="connsiteX2" fmla="*/ 831850 w 831850"/>
                <a:gd name="connsiteY2" fmla="*/ 1987550 h 1987550"/>
              </a:gdLst>
              <a:ahLst/>
              <a:cxnLst>
                <a:cxn ang="0">
                  <a:pos x="connsiteX0" y="connsiteY0"/>
                </a:cxn>
                <a:cxn ang="0">
                  <a:pos x="connsiteX1" y="connsiteY1"/>
                </a:cxn>
                <a:cxn ang="0">
                  <a:pos x="connsiteX2" y="connsiteY2"/>
                </a:cxn>
              </a:cxnLst>
              <a:rect l="l" t="t" r="r" b="b"/>
              <a:pathLst>
                <a:path w="831850" h="1987550">
                  <a:moveTo>
                    <a:pt x="0" y="0"/>
                  </a:moveTo>
                  <a:lnTo>
                    <a:pt x="647700" y="546100"/>
                  </a:lnTo>
                  <a:lnTo>
                    <a:pt x="831850" y="1987550"/>
                  </a:lnTo>
                </a:path>
              </a:pathLst>
            </a:cu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7" name="TextBox 6"/>
          <p:cNvSpPr txBox="1"/>
          <p:nvPr/>
        </p:nvSpPr>
        <p:spPr>
          <a:xfrm>
            <a:off x="9878217" y="5086327"/>
            <a:ext cx="1993900" cy="584775"/>
          </a:xfrm>
          <a:prstGeom prst="rect">
            <a:avLst/>
          </a:prstGeom>
          <a:noFill/>
        </p:spPr>
        <p:txBody>
          <a:bodyPr wrap="square" tIns="45720" bIns="45720" rtlCol="0">
            <a:spAutoFit/>
          </a:bodyPr>
          <a:lstStyle/>
          <a:p>
            <a:r>
              <a:rPr lang="en-US" sz="1600" b="1" dirty="0">
                <a:latin typeface="Segoe Condensed" panose="020B0606040200020203" pitchFamily="34" charset="0"/>
                <a:cs typeface="Segoe UI Light" panose="020B0502040204020203" pitchFamily="34" charset="0"/>
              </a:rPr>
              <a:t>Inside Breadboard</a:t>
            </a:r>
          </a:p>
          <a:p>
            <a:r>
              <a:rPr lang="en-US" sz="1600" dirty="0">
                <a:latin typeface="Segoe Condensed" panose="020B0606040200020203" pitchFamily="34" charset="0"/>
                <a:cs typeface="Segoe UI Light" panose="020B0502040204020203" pitchFamily="34" charset="0"/>
              </a:rPr>
              <a:t>Viewed from the bottom</a:t>
            </a:r>
          </a:p>
        </p:txBody>
      </p:sp>
    </p:spTree>
    <p:extLst>
      <p:ext uri="{BB962C8B-B14F-4D97-AF65-F5344CB8AC3E}">
        <p14:creationId xmlns:p14="http://schemas.microsoft.com/office/powerpoint/2010/main" val="3882437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500"/>
                                        <p:tgtEl>
                                          <p:spTgt spid="10"/>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2"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right)">
                                      <p:cBhvr>
                                        <p:cTn id="21" dur="500"/>
                                        <p:tgtEl>
                                          <p:spTgt spid="23"/>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22" presetClass="entr" presetSubtype="2" fill="hold" nodeType="withEffect">
                                  <p:stCondLst>
                                    <p:cond delay="0"/>
                                  </p:stCondLst>
                                  <p:childTnLst>
                                    <p:set>
                                      <p:cBhvr>
                                        <p:cTn id="32" dur="1" fill="hold">
                                          <p:stCondLst>
                                            <p:cond delay="0"/>
                                          </p:stCondLst>
                                        </p:cTn>
                                        <p:tgtEl>
                                          <p:spTgt spid="129"/>
                                        </p:tgtEl>
                                        <p:attrNameLst>
                                          <p:attrName>style.visibility</p:attrName>
                                        </p:attrNameLst>
                                      </p:cBhvr>
                                      <p:to>
                                        <p:strVal val="visible"/>
                                      </p:to>
                                    </p:set>
                                    <p:animEffect transition="in" filter="wipe(right)">
                                      <p:cBhvr>
                                        <p:cTn id="33" dur="500"/>
                                        <p:tgtEl>
                                          <p:spTgt spid="129"/>
                                        </p:tgtEl>
                                      </p:cBhvr>
                                    </p:animEffect>
                                  </p:childTnLst>
                                </p:cTn>
                              </p:par>
                            </p:childTnLst>
                          </p:cTn>
                        </p:par>
                        <p:par>
                          <p:cTn id="34" fill="hold">
                            <p:stCondLst>
                              <p:cond delay="500"/>
                            </p:stCondLst>
                            <p:childTnLst>
                              <p:par>
                                <p:cTn id="35" presetID="1" presetClass="entr" presetSubtype="0" fill="hold" grpId="0" nodeType="afterEffect">
                                  <p:stCondLst>
                                    <p:cond delay="0"/>
                                  </p:stCondLst>
                                  <p:childTnLst>
                                    <p:set>
                                      <p:cBhvr>
                                        <p:cTn id="36" dur="1" fill="hold">
                                          <p:stCondLst>
                                            <p:cond delay="0"/>
                                          </p:stCondLst>
                                        </p:cTn>
                                        <p:tgtEl>
                                          <p:spTgt spid="1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130"/>
                                        </p:tgtEl>
                                        <p:attrNameLst>
                                          <p:attrName>style.visibility</p:attrName>
                                        </p:attrNameLst>
                                      </p:cBhvr>
                                      <p:to>
                                        <p:strVal val="visible"/>
                                      </p:to>
                                    </p:set>
                                    <p:animEffect transition="in" filter="wipe(left)">
                                      <p:cBhvr>
                                        <p:cTn id="41" dur="500"/>
                                        <p:tgtEl>
                                          <p:spTgt spid="130"/>
                                        </p:tgtEl>
                                      </p:cBhvr>
                                    </p:animEffect>
                                  </p:childTnLst>
                                </p:cTn>
                              </p:par>
                            </p:childTnLst>
                          </p:cTn>
                        </p:par>
                        <p:par>
                          <p:cTn id="42" fill="hold">
                            <p:stCondLst>
                              <p:cond delay="500"/>
                            </p:stCondLst>
                            <p:childTnLst>
                              <p:par>
                                <p:cTn id="43" presetID="1" presetClass="entr" presetSubtype="0" fill="hold" grpId="0" nodeType="afterEffect">
                                  <p:stCondLst>
                                    <p:cond delay="0"/>
                                  </p:stCondLst>
                                  <p:childTnLst>
                                    <p:set>
                                      <p:cBhvr>
                                        <p:cTn id="44" dur="1" fill="hold">
                                          <p:stCondLst>
                                            <p:cond delay="0"/>
                                          </p:stCondLst>
                                        </p:cTn>
                                        <p:tgtEl>
                                          <p:spTgt spid="12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nodeType="click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wipe(up)">
                                      <p:cBhvr>
                                        <p:cTn id="53" dur="500"/>
                                        <p:tgtEl>
                                          <p:spTgt spid="91"/>
                                        </p:tgtEl>
                                      </p:cBhvr>
                                    </p:animEffec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nodeType="clickEffect">
                                  <p:stCondLst>
                                    <p:cond delay="0"/>
                                  </p:stCondLst>
                                  <p:childTnLst>
                                    <p:set>
                                      <p:cBhvr>
                                        <p:cTn id="57" dur="1" fill="hold">
                                          <p:stCondLst>
                                            <p:cond delay="0"/>
                                          </p:stCondLst>
                                        </p:cTn>
                                        <p:tgtEl>
                                          <p:spTgt spid="17"/>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nodeType="clickEffect">
                                  <p:stCondLst>
                                    <p:cond delay="0"/>
                                  </p:stCondLst>
                                  <p:childTnLst>
                                    <p:set>
                                      <p:cBhvr>
                                        <p:cTn id="61" dur="1" fill="hold">
                                          <p:stCondLst>
                                            <p:cond delay="0"/>
                                          </p:stCondLst>
                                        </p:cTn>
                                        <p:tgtEl>
                                          <p:spTgt spid="96"/>
                                        </p:tgtEl>
                                        <p:attrNameLst>
                                          <p:attrName>style.visibility</p:attrName>
                                        </p:attrNameLst>
                                      </p:cBhvr>
                                      <p:to>
                                        <p:strVal val="visible"/>
                                      </p:to>
                                    </p:set>
                                    <p:animEffect transition="in" filter="wipe(up)">
                                      <p:cBhvr>
                                        <p:cTn id="62" dur="500"/>
                                        <p:tgtEl>
                                          <p:spTgt spid="96"/>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127" grpId="0"/>
      <p:bldP spid="12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1821" y="492641"/>
            <a:ext cx="11561073" cy="708436"/>
          </a:xfrm>
        </p:spPr>
        <p:txBody>
          <a:bodyPr/>
          <a:lstStyle/>
          <a:p>
            <a:r>
              <a:rPr lang="en-US" sz="4400" dirty="0"/>
              <a:t>Breadboard tip 1: Use rails for voltage supply &amp; Ground </a:t>
            </a:r>
          </a:p>
        </p:txBody>
      </p:sp>
      <p:sp>
        <p:nvSpPr>
          <p:cNvPr id="4" name="Content Placeholder 3"/>
          <p:cNvSpPr>
            <a:spLocks noGrp="1"/>
          </p:cNvSpPr>
          <p:nvPr>
            <p:ph sz="quarter" idx="13"/>
          </p:nvPr>
        </p:nvSpPr>
        <p:spPr/>
        <p:txBody>
          <a:bodyPr/>
          <a:lstStyle/>
          <a:p>
            <a:r>
              <a:rPr lang="en-US" dirty="0"/>
              <a:t>breadboards</a:t>
            </a:r>
          </a:p>
        </p:txBody>
      </p:sp>
      <p:pic>
        <p:nvPicPr>
          <p:cNvPr id="5" name="Picture 2" descr="https://dlnmh9ip6v2uc.cloudfront.net/assets/3/d/f/a/9/518c0b34ce395fea62000002.jpg"/>
          <p:cNvPicPr>
            <a:picLocks noChangeAspect="1" noChangeArrowheads="1"/>
          </p:cNvPicPr>
          <p:nvPr/>
        </p:nvPicPr>
        <p:blipFill rotWithShape="1">
          <a:blip r:embed="rId2">
            <a:extLst>
              <a:ext uri="{28A0092B-C50C-407E-A947-70E740481C1C}">
                <a14:useLocalDpi xmlns:a14="http://schemas.microsoft.com/office/drawing/2010/main" val="0"/>
              </a:ext>
            </a:extLst>
          </a:blip>
          <a:srcRect l="4274" r="48525"/>
          <a:stretch/>
        </p:blipFill>
        <p:spPr bwMode="auto">
          <a:xfrm rot="5400000">
            <a:off x="3634739" y="931387"/>
            <a:ext cx="4227579" cy="59920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8274259" y="1496117"/>
            <a:ext cx="3028311" cy="934236"/>
            <a:chOff x="8073342" y="1233136"/>
            <a:chExt cx="3028311" cy="934236"/>
          </a:xfrm>
        </p:grpSpPr>
        <p:cxnSp>
          <p:nvCxnSpPr>
            <p:cNvPr id="24" name="Straight Connector 23"/>
            <p:cNvCxnSpPr/>
            <p:nvPr/>
          </p:nvCxnSpPr>
          <p:spPr>
            <a:xfrm flipV="1">
              <a:off x="8073342" y="1652298"/>
              <a:ext cx="277015" cy="515074"/>
            </a:xfrm>
            <a:prstGeom prst="line">
              <a:avLst/>
            </a:prstGeom>
            <a:ln w="19050">
              <a:solidFill>
                <a:srgbClr val="BE384A"/>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293260" y="1233136"/>
              <a:ext cx="2808393" cy="584775"/>
            </a:xfrm>
            <a:prstGeom prst="rect">
              <a:avLst/>
            </a:prstGeom>
            <a:solidFill>
              <a:srgbClr val="BE384A"/>
            </a:solidFill>
            <a:ln>
              <a:solidFill>
                <a:srgbClr val="BE384A"/>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Typically</a:t>
              </a:r>
              <a:r>
                <a:rPr lang="en-US" sz="1600" b="1" dirty="0">
                  <a:latin typeface="Segoe Condensed" panose="020B0606040200020203" pitchFamily="34" charset="0"/>
                </a:rPr>
                <a:t> </a:t>
              </a:r>
              <a:r>
                <a:rPr lang="en-US" sz="1600" dirty="0">
                  <a:latin typeface="Segoe Condensed" panose="020B0606040200020203" pitchFamily="34" charset="0"/>
                </a:rPr>
                <a:t>we hook up </a:t>
              </a:r>
              <a:r>
                <a:rPr lang="en-US" sz="1600" b="1" dirty="0">
                  <a:latin typeface="Segoe Condensed" panose="020B0606040200020203" pitchFamily="34" charset="0"/>
                </a:rPr>
                <a:t>Vs</a:t>
              </a:r>
              <a:r>
                <a:rPr lang="en-US" sz="1600" dirty="0">
                  <a:latin typeface="Segoe Condensed" panose="020B0606040200020203" pitchFamily="34" charset="0"/>
                </a:rPr>
                <a:t> (our positive voltage source) here</a:t>
              </a:r>
            </a:p>
          </p:txBody>
        </p:sp>
      </p:grpSp>
      <p:grpSp>
        <p:nvGrpSpPr>
          <p:cNvPr id="31" name="Group 30"/>
          <p:cNvGrpSpPr/>
          <p:nvPr/>
        </p:nvGrpSpPr>
        <p:grpSpPr>
          <a:xfrm>
            <a:off x="8274259" y="2628629"/>
            <a:ext cx="3265422" cy="628372"/>
            <a:chOff x="569472" y="799236"/>
            <a:chExt cx="3265422" cy="628372"/>
          </a:xfrm>
        </p:grpSpPr>
        <p:cxnSp>
          <p:nvCxnSpPr>
            <p:cNvPr id="27" name="Straight Connector 26"/>
            <p:cNvCxnSpPr/>
            <p:nvPr/>
          </p:nvCxnSpPr>
          <p:spPr>
            <a:xfrm flipH="1" flipV="1">
              <a:off x="569472" y="799236"/>
              <a:ext cx="277015" cy="303926"/>
            </a:xfrm>
            <a:prstGeom prst="line">
              <a:avLst/>
            </a:prstGeom>
            <a:ln w="19050">
              <a:solidFill>
                <a:srgbClr val="51637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89390" y="1089054"/>
              <a:ext cx="3045504" cy="338554"/>
            </a:xfrm>
            <a:prstGeom prst="rect">
              <a:avLst/>
            </a:prstGeom>
            <a:solidFill>
              <a:srgbClr val="516371"/>
            </a:solidFill>
            <a:ln>
              <a:solidFill>
                <a:srgbClr val="51637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And we hook up </a:t>
              </a:r>
              <a:r>
                <a:rPr lang="en-US" sz="1600" b="1" dirty="0">
                  <a:latin typeface="Segoe Condensed" panose="020B0606040200020203" pitchFamily="34" charset="0"/>
                </a:rPr>
                <a:t>GND</a:t>
              </a:r>
              <a:r>
                <a:rPr lang="en-US" sz="1600" dirty="0">
                  <a:latin typeface="Segoe Condensed" panose="020B0606040200020203" pitchFamily="34" charset="0"/>
                </a:rPr>
                <a:t> (ground) here.</a:t>
              </a:r>
            </a:p>
          </p:txBody>
        </p:sp>
      </p:grpSp>
      <p:grpSp>
        <p:nvGrpSpPr>
          <p:cNvPr id="13" name="Group 12"/>
          <p:cNvGrpSpPr/>
          <p:nvPr/>
        </p:nvGrpSpPr>
        <p:grpSpPr>
          <a:xfrm>
            <a:off x="410115" y="2323384"/>
            <a:ext cx="2199743" cy="557318"/>
            <a:chOff x="757587" y="2035282"/>
            <a:chExt cx="2199743" cy="557318"/>
          </a:xfrm>
        </p:grpSpPr>
        <p:cxnSp>
          <p:nvCxnSpPr>
            <p:cNvPr id="35" name="Straight Connector 34"/>
            <p:cNvCxnSpPr/>
            <p:nvPr/>
          </p:nvCxnSpPr>
          <p:spPr>
            <a:xfrm>
              <a:off x="2957330" y="2106613"/>
              <a:ext cx="0" cy="3417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57587" y="2035282"/>
              <a:ext cx="2037076" cy="557318"/>
              <a:chOff x="757587" y="2035282"/>
              <a:chExt cx="2037076" cy="557318"/>
            </a:xfrm>
          </p:grpSpPr>
          <p:sp>
            <p:nvSpPr>
              <p:cNvPr id="36" name="TextBox 35"/>
              <p:cNvSpPr txBox="1"/>
              <p:nvPr/>
            </p:nvSpPr>
            <p:spPr>
              <a:xfrm>
                <a:off x="1426166" y="2035282"/>
                <a:ext cx="1339186"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Row set 1</a:t>
                </a:r>
              </a:p>
            </p:txBody>
          </p:sp>
          <p:sp>
            <p:nvSpPr>
              <p:cNvPr id="56" name="TextBox 55"/>
              <p:cNvSpPr txBox="1"/>
              <p:nvPr/>
            </p:nvSpPr>
            <p:spPr>
              <a:xfrm>
                <a:off x="757587" y="2315601"/>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row wired together</a:t>
                </a:r>
              </a:p>
            </p:txBody>
          </p:sp>
        </p:grpSp>
      </p:grpSp>
      <p:grpSp>
        <p:nvGrpSpPr>
          <p:cNvPr id="15" name="Group 14"/>
          <p:cNvGrpSpPr/>
          <p:nvPr/>
        </p:nvGrpSpPr>
        <p:grpSpPr>
          <a:xfrm>
            <a:off x="410115" y="5056939"/>
            <a:ext cx="2199743" cy="559653"/>
            <a:chOff x="757587" y="4768837"/>
            <a:chExt cx="2199743" cy="559653"/>
          </a:xfrm>
        </p:grpSpPr>
        <p:cxnSp>
          <p:nvCxnSpPr>
            <p:cNvPr id="42" name="Straight Connector 41"/>
            <p:cNvCxnSpPr/>
            <p:nvPr/>
          </p:nvCxnSpPr>
          <p:spPr>
            <a:xfrm>
              <a:off x="2957330" y="4840168"/>
              <a:ext cx="0" cy="3903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57587" y="4768837"/>
              <a:ext cx="2037076" cy="559653"/>
              <a:chOff x="757587" y="4768837"/>
              <a:chExt cx="2037076" cy="559653"/>
            </a:xfrm>
          </p:grpSpPr>
          <p:sp>
            <p:nvSpPr>
              <p:cNvPr id="43" name="TextBox 42"/>
              <p:cNvSpPr txBox="1"/>
              <p:nvPr/>
            </p:nvSpPr>
            <p:spPr>
              <a:xfrm>
                <a:off x="1426166" y="4768837"/>
                <a:ext cx="1339186"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Row set 2</a:t>
                </a:r>
              </a:p>
            </p:txBody>
          </p:sp>
          <p:sp>
            <p:nvSpPr>
              <p:cNvPr id="58" name="TextBox 57"/>
              <p:cNvSpPr txBox="1"/>
              <p:nvPr/>
            </p:nvSpPr>
            <p:spPr>
              <a:xfrm>
                <a:off x="757587" y="5051491"/>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row wired together</a:t>
                </a:r>
              </a:p>
            </p:txBody>
          </p:sp>
        </p:grpSp>
      </p:grpSp>
      <p:grpSp>
        <p:nvGrpSpPr>
          <p:cNvPr id="17" name="Group 16"/>
          <p:cNvGrpSpPr/>
          <p:nvPr/>
        </p:nvGrpSpPr>
        <p:grpSpPr>
          <a:xfrm>
            <a:off x="410115" y="4069165"/>
            <a:ext cx="2199743" cy="790359"/>
            <a:chOff x="757587" y="3781063"/>
            <a:chExt cx="2199743" cy="790359"/>
          </a:xfrm>
        </p:grpSpPr>
        <p:cxnSp>
          <p:nvCxnSpPr>
            <p:cNvPr id="47" name="Straight Connector 46"/>
            <p:cNvCxnSpPr/>
            <p:nvPr/>
          </p:nvCxnSpPr>
          <p:spPr>
            <a:xfrm>
              <a:off x="2957330" y="3781063"/>
              <a:ext cx="0" cy="790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90347" y="3948107"/>
              <a:ext cx="1675005"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Column set 2</a:t>
              </a:r>
            </a:p>
          </p:txBody>
        </p:sp>
        <p:sp>
          <p:nvSpPr>
            <p:cNvPr id="59" name="TextBox 58"/>
            <p:cNvSpPr txBox="1"/>
            <p:nvPr/>
          </p:nvSpPr>
          <p:spPr>
            <a:xfrm>
              <a:off x="757587" y="4236744"/>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column wired together</a:t>
              </a:r>
            </a:p>
          </p:txBody>
        </p:sp>
      </p:grpSp>
      <p:grpSp>
        <p:nvGrpSpPr>
          <p:cNvPr id="16" name="Group 15"/>
          <p:cNvGrpSpPr/>
          <p:nvPr/>
        </p:nvGrpSpPr>
        <p:grpSpPr>
          <a:xfrm>
            <a:off x="410115" y="2932555"/>
            <a:ext cx="2199743" cy="790359"/>
            <a:chOff x="757587" y="2644453"/>
            <a:chExt cx="2199743" cy="790359"/>
          </a:xfrm>
        </p:grpSpPr>
        <p:sp>
          <p:nvSpPr>
            <p:cNvPr id="38" name="TextBox 37"/>
            <p:cNvSpPr txBox="1"/>
            <p:nvPr/>
          </p:nvSpPr>
          <p:spPr>
            <a:xfrm>
              <a:off x="1090347" y="2844438"/>
              <a:ext cx="1675005"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Column set 1</a:t>
              </a:r>
            </a:p>
          </p:txBody>
        </p:sp>
        <p:sp>
          <p:nvSpPr>
            <p:cNvPr id="57" name="TextBox 56"/>
            <p:cNvSpPr txBox="1"/>
            <p:nvPr/>
          </p:nvSpPr>
          <p:spPr>
            <a:xfrm>
              <a:off x="757587" y="3116183"/>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column wired together</a:t>
              </a:r>
            </a:p>
          </p:txBody>
        </p:sp>
        <p:cxnSp>
          <p:nvCxnSpPr>
            <p:cNvPr id="39" name="Straight Connector 38"/>
            <p:cNvCxnSpPr/>
            <p:nvPr/>
          </p:nvCxnSpPr>
          <p:spPr>
            <a:xfrm>
              <a:off x="2957330" y="2644453"/>
              <a:ext cx="0" cy="790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8494177" y="3555350"/>
            <a:ext cx="3045504" cy="1938992"/>
          </a:xfrm>
          <a:prstGeom prst="rect">
            <a:avLst/>
          </a:prstGeom>
          <a:noFill/>
        </p:spPr>
        <p:txBody>
          <a:bodyPr wrap="square" tIns="45720" bIns="45720" rtlCol="0">
            <a:spAutoFit/>
          </a:bodyPr>
          <a:lstStyle/>
          <a:p>
            <a:r>
              <a:rPr lang="en-US" sz="2000" dirty="0">
                <a:latin typeface="Segoe UI Light" panose="020B0502040204020203" pitchFamily="34" charset="0"/>
                <a:cs typeface="Segoe UI Light" panose="020B0502040204020203" pitchFamily="34" charset="0"/>
              </a:rPr>
              <a:t>This wiring configuration just makes things easier.</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In fact, this part of the breadboard is often called “power rails”</a:t>
            </a:r>
          </a:p>
        </p:txBody>
      </p:sp>
    </p:spTree>
    <p:extLst>
      <p:ext uri="{BB962C8B-B14F-4D97-AF65-F5344CB8AC3E}">
        <p14:creationId xmlns:p14="http://schemas.microsoft.com/office/powerpoint/2010/main" val="709535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dlnmh9ip6v2uc.cloudfront.net/assets/3/d/f/a/9/518c0b34ce395fea62000002.jpg"/>
          <p:cNvPicPr>
            <a:picLocks noChangeAspect="1" noChangeArrowheads="1"/>
          </p:cNvPicPr>
          <p:nvPr/>
        </p:nvPicPr>
        <p:blipFill rotWithShape="1">
          <a:blip r:embed="rId2">
            <a:extLst>
              <a:ext uri="{28A0092B-C50C-407E-A947-70E740481C1C}">
                <a14:useLocalDpi xmlns:a14="http://schemas.microsoft.com/office/drawing/2010/main" val="0"/>
              </a:ext>
            </a:extLst>
          </a:blip>
          <a:srcRect l="4274" r="48525"/>
          <a:stretch/>
        </p:blipFill>
        <p:spPr bwMode="auto">
          <a:xfrm rot="5400000">
            <a:off x="3634739" y="931387"/>
            <a:ext cx="4227579" cy="5992055"/>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p:cNvGrpSpPr/>
          <p:nvPr/>
        </p:nvGrpSpPr>
        <p:grpSpPr>
          <a:xfrm>
            <a:off x="8274259" y="1496117"/>
            <a:ext cx="3028311" cy="934236"/>
            <a:chOff x="8073342" y="1233136"/>
            <a:chExt cx="3028311" cy="934236"/>
          </a:xfrm>
        </p:grpSpPr>
        <p:cxnSp>
          <p:nvCxnSpPr>
            <p:cNvPr id="24" name="Straight Connector 23"/>
            <p:cNvCxnSpPr/>
            <p:nvPr/>
          </p:nvCxnSpPr>
          <p:spPr>
            <a:xfrm flipV="1">
              <a:off x="8073342" y="1652298"/>
              <a:ext cx="277015" cy="515074"/>
            </a:xfrm>
            <a:prstGeom prst="line">
              <a:avLst/>
            </a:prstGeom>
            <a:ln w="19050">
              <a:solidFill>
                <a:srgbClr val="BE384A"/>
              </a:solidFill>
            </a:ln>
          </p:spPr>
          <p:style>
            <a:lnRef idx="1">
              <a:schemeClr val="accent1"/>
            </a:lnRef>
            <a:fillRef idx="0">
              <a:schemeClr val="accent1"/>
            </a:fillRef>
            <a:effectRef idx="0">
              <a:schemeClr val="accent1"/>
            </a:effectRef>
            <a:fontRef idx="minor">
              <a:schemeClr val="tx1"/>
            </a:fontRef>
          </p:style>
        </p:cxnSp>
        <p:sp>
          <p:nvSpPr>
            <p:cNvPr id="25" name="Rectangle 24"/>
            <p:cNvSpPr/>
            <p:nvPr/>
          </p:nvSpPr>
          <p:spPr>
            <a:xfrm>
              <a:off x="8293260" y="1233136"/>
              <a:ext cx="2808393" cy="584775"/>
            </a:xfrm>
            <a:prstGeom prst="rect">
              <a:avLst/>
            </a:prstGeom>
            <a:solidFill>
              <a:srgbClr val="BE384A"/>
            </a:solidFill>
            <a:ln>
              <a:solidFill>
                <a:srgbClr val="BE384A"/>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Typically</a:t>
              </a:r>
              <a:r>
                <a:rPr lang="en-US" sz="1600" b="1" dirty="0">
                  <a:latin typeface="Segoe Condensed" panose="020B0606040200020203" pitchFamily="34" charset="0"/>
                </a:rPr>
                <a:t> </a:t>
              </a:r>
              <a:r>
                <a:rPr lang="en-US" sz="1600" dirty="0">
                  <a:latin typeface="Segoe Condensed" panose="020B0606040200020203" pitchFamily="34" charset="0"/>
                </a:rPr>
                <a:t>we hook up </a:t>
              </a:r>
              <a:r>
                <a:rPr lang="en-US" sz="1600" b="1" dirty="0">
                  <a:latin typeface="Segoe Condensed" panose="020B0606040200020203" pitchFamily="34" charset="0"/>
                </a:rPr>
                <a:t>Vs</a:t>
              </a:r>
              <a:r>
                <a:rPr lang="en-US" sz="1600" dirty="0">
                  <a:latin typeface="Segoe Condensed" panose="020B0606040200020203" pitchFamily="34" charset="0"/>
                </a:rPr>
                <a:t> (our positive voltage source) here</a:t>
              </a:r>
            </a:p>
          </p:txBody>
        </p:sp>
      </p:grpSp>
      <p:grpSp>
        <p:nvGrpSpPr>
          <p:cNvPr id="31" name="Group 30"/>
          <p:cNvGrpSpPr/>
          <p:nvPr/>
        </p:nvGrpSpPr>
        <p:grpSpPr>
          <a:xfrm>
            <a:off x="8274259" y="2628629"/>
            <a:ext cx="3265422" cy="628372"/>
            <a:chOff x="569472" y="799236"/>
            <a:chExt cx="3265422" cy="628372"/>
          </a:xfrm>
        </p:grpSpPr>
        <p:cxnSp>
          <p:nvCxnSpPr>
            <p:cNvPr id="27" name="Straight Connector 26"/>
            <p:cNvCxnSpPr/>
            <p:nvPr/>
          </p:nvCxnSpPr>
          <p:spPr>
            <a:xfrm flipH="1" flipV="1">
              <a:off x="569472" y="799236"/>
              <a:ext cx="277015" cy="303926"/>
            </a:xfrm>
            <a:prstGeom prst="line">
              <a:avLst/>
            </a:prstGeom>
            <a:ln w="19050">
              <a:solidFill>
                <a:srgbClr val="516371"/>
              </a:solidFill>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789390" y="1089054"/>
              <a:ext cx="3045504" cy="338554"/>
            </a:xfrm>
            <a:prstGeom prst="rect">
              <a:avLst/>
            </a:prstGeom>
            <a:solidFill>
              <a:srgbClr val="516371"/>
            </a:solidFill>
            <a:ln>
              <a:solidFill>
                <a:srgbClr val="516371"/>
              </a:solid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And we hook up </a:t>
              </a:r>
              <a:r>
                <a:rPr lang="en-US" sz="1600" b="1" dirty="0">
                  <a:latin typeface="Segoe Condensed" panose="020B0606040200020203" pitchFamily="34" charset="0"/>
                </a:rPr>
                <a:t>GND</a:t>
              </a:r>
              <a:r>
                <a:rPr lang="en-US" sz="1600" dirty="0">
                  <a:latin typeface="Segoe Condensed" panose="020B0606040200020203" pitchFamily="34" charset="0"/>
                </a:rPr>
                <a:t> (ground) here.</a:t>
              </a:r>
            </a:p>
          </p:txBody>
        </p:sp>
      </p:grpSp>
      <p:grpSp>
        <p:nvGrpSpPr>
          <p:cNvPr id="13" name="Group 12"/>
          <p:cNvGrpSpPr/>
          <p:nvPr/>
        </p:nvGrpSpPr>
        <p:grpSpPr>
          <a:xfrm>
            <a:off x="410115" y="2323384"/>
            <a:ext cx="2199743" cy="557318"/>
            <a:chOff x="757587" y="2035282"/>
            <a:chExt cx="2199743" cy="557318"/>
          </a:xfrm>
        </p:grpSpPr>
        <p:cxnSp>
          <p:nvCxnSpPr>
            <p:cNvPr id="35" name="Straight Connector 34"/>
            <p:cNvCxnSpPr/>
            <p:nvPr/>
          </p:nvCxnSpPr>
          <p:spPr>
            <a:xfrm>
              <a:off x="2957330" y="2106613"/>
              <a:ext cx="0" cy="3417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 name="Group 8"/>
            <p:cNvGrpSpPr/>
            <p:nvPr/>
          </p:nvGrpSpPr>
          <p:grpSpPr>
            <a:xfrm>
              <a:off x="757587" y="2035282"/>
              <a:ext cx="2037076" cy="557318"/>
              <a:chOff x="757587" y="2035282"/>
              <a:chExt cx="2037076" cy="557318"/>
            </a:xfrm>
          </p:grpSpPr>
          <p:sp>
            <p:nvSpPr>
              <p:cNvPr id="36" name="TextBox 35"/>
              <p:cNvSpPr txBox="1"/>
              <p:nvPr/>
            </p:nvSpPr>
            <p:spPr>
              <a:xfrm>
                <a:off x="1426166" y="2035282"/>
                <a:ext cx="1339186"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Row set 1</a:t>
                </a:r>
              </a:p>
            </p:txBody>
          </p:sp>
          <p:sp>
            <p:nvSpPr>
              <p:cNvPr id="56" name="TextBox 55"/>
              <p:cNvSpPr txBox="1"/>
              <p:nvPr/>
            </p:nvSpPr>
            <p:spPr>
              <a:xfrm>
                <a:off x="757587" y="2315601"/>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row wired together</a:t>
                </a:r>
              </a:p>
            </p:txBody>
          </p:sp>
        </p:grpSp>
      </p:grpSp>
      <p:grpSp>
        <p:nvGrpSpPr>
          <p:cNvPr id="15" name="Group 14"/>
          <p:cNvGrpSpPr/>
          <p:nvPr/>
        </p:nvGrpSpPr>
        <p:grpSpPr>
          <a:xfrm>
            <a:off x="410115" y="5056939"/>
            <a:ext cx="2199743" cy="559653"/>
            <a:chOff x="757587" y="4768837"/>
            <a:chExt cx="2199743" cy="559653"/>
          </a:xfrm>
        </p:grpSpPr>
        <p:cxnSp>
          <p:nvCxnSpPr>
            <p:cNvPr id="42" name="Straight Connector 41"/>
            <p:cNvCxnSpPr/>
            <p:nvPr/>
          </p:nvCxnSpPr>
          <p:spPr>
            <a:xfrm>
              <a:off x="2957330" y="4840168"/>
              <a:ext cx="0" cy="390334"/>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p:cNvGrpSpPr/>
            <p:nvPr/>
          </p:nvGrpSpPr>
          <p:grpSpPr>
            <a:xfrm>
              <a:off x="757587" y="4768837"/>
              <a:ext cx="2037076" cy="559653"/>
              <a:chOff x="757587" y="4768837"/>
              <a:chExt cx="2037076" cy="559653"/>
            </a:xfrm>
          </p:grpSpPr>
          <p:sp>
            <p:nvSpPr>
              <p:cNvPr id="43" name="TextBox 42"/>
              <p:cNvSpPr txBox="1"/>
              <p:nvPr/>
            </p:nvSpPr>
            <p:spPr>
              <a:xfrm>
                <a:off x="1426166" y="4768837"/>
                <a:ext cx="1339186"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Row set 2</a:t>
                </a:r>
              </a:p>
            </p:txBody>
          </p:sp>
          <p:sp>
            <p:nvSpPr>
              <p:cNvPr id="58" name="TextBox 57"/>
              <p:cNvSpPr txBox="1"/>
              <p:nvPr/>
            </p:nvSpPr>
            <p:spPr>
              <a:xfrm>
                <a:off x="757587" y="5051491"/>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row wired together</a:t>
                </a:r>
              </a:p>
            </p:txBody>
          </p:sp>
        </p:grpSp>
      </p:grpSp>
      <p:grpSp>
        <p:nvGrpSpPr>
          <p:cNvPr id="17" name="Group 16"/>
          <p:cNvGrpSpPr/>
          <p:nvPr/>
        </p:nvGrpSpPr>
        <p:grpSpPr>
          <a:xfrm>
            <a:off x="410115" y="4069165"/>
            <a:ext cx="2199743" cy="790359"/>
            <a:chOff x="757587" y="3781063"/>
            <a:chExt cx="2199743" cy="790359"/>
          </a:xfrm>
        </p:grpSpPr>
        <p:cxnSp>
          <p:nvCxnSpPr>
            <p:cNvPr id="47" name="Straight Connector 46"/>
            <p:cNvCxnSpPr/>
            <p:nvPr/>
          </p:nvCxnSpPr>
          <p:spPr>
            <a:xfrm>
              <a:off x="2957330" y="3781063"/>
              <a:ext cx="0" cy="790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90347" y="3948107"/>
              <a:ext cx="1675005"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Column set 2</a:t>
              </a:r>
            </a:p>
          </p:txBody>
        </p:sp>
        <p:sp>
          <p:nvSpPr>
            <p:cNvPr id="59" name="TextBox 58"/>
            <p:cNvSpPr txBox="1"/>
            <p:nvPr/>
          </p:nvSpPr>
          <p:spPr>
            <a:xfrm>
              <a:off x="757587" y="4236744"/>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column wired together</a:t>
              </a:r>
            </a:p>
          </p:txBody>
        </p:sp>
      </p:grpSp>
      <p:grpSp>
        <p:nvGrpSpPr>
          <p:cNvPr id="16" name="Group 15"/>
          <p:cNvGrpSpPr/>
          <p:nvPr/>
        </p:nvGrpSpPr>
        <p:grpSpPr>
          <a:xfrm>
            <a:off x="410115" y="2932555"/>
            <a:ext cx="2199743" cy="790359"/>
            <a:chOff x="757587" y="2644453"/>
            <a:chExt cx="2199743" cy="790359"/>
          </a:xfrm>
        </p:grpSpPr>
        <p:sp>
          <p:nvSpPr>
            <p:cNvPr id="38" name="TextBox 37"/>
            <p:cNvSpPr txBox="1"/>
            <p:nvPr/>
          </p:nvSpPr>
          <p:spPr>
            <a:xfrm>
              <a:off x="1090347" y="2844438"/>
              <a:ext cx="1675005" cy="461665"/>
            </a:xfrm>
            <a:prstGeom prst="rect">
              <a:avLst/>
            </a:prstGeom>
            <a:noFill/>
          </p:spPr>
          <p:txBody>
            <a:bodyPr wrap="square" tIns="45720" bIns="45720" rtlCol="0">
              <a:spAutoFit/>
            </a:bodyPr>
            <a:lstStyle/>
            <a:p>
              <a:pPr algn="r"/>
              <a:r>
                <a:rPr lang="en-US" sz="2400" dirty="0">
                  <a:latin typeface="Bebas Neue" panose="020B0606020202050201" pitchFamily="34" charset="0"/>
                  <a:cs typeface="Segoe UI Light" panose="020B0502040204020203" pitchFamily="34" charset="0"/>
                </a:rPr>
                <a:t>Column set 1</a:t>
              </a:r>
            </a:p>
          </p:txBody>
        </p:sp>
        <p:sp>
          <p:nvSpPr>
            <p:cNvPr id="57" name="TextBox 56"/>
            <p:cNvSpPr txBox="1"/>
            <p:nvPr/>
          </p:nvSpPr>
          <p:spPr>
            <a:xfrm>
              <a:off x="757587" y="3116183"/>
              <a:ext cx="2037076" cy="276999"/>
            </a:xfrm>
            <a:prstGeom prst="rect">
              <a:avLst/>
            </a:prstGeom>
            <a:noFill/>
          </p:spPr>
          <p:txBody>
            <a:bodyPr wrap="square" tIns="45720" bIns="45720" rtlCol="0">
              <a:spAutoFit/>
            </a:bodyPr>
            <a:lstStyle/>
            <a:p>
              <a:pPr algn="r"/>
              <a:r>
                <a:rPr lang="en-US" sz="1200" dirty="0">
                  <a:solidFill>
                    <a:schemeClr val="bg1">
                      <a:lumMod val="50000"/>
                    </a:schemeClr>
                  </a:solidFill>
                  <a:latin typeface="Segoe Condensed" panose="020B0606040200020203" pitchFamily="34" charset="0"/>
                  <a:cs typeface="Segoe UI Light" panose="020B0502040204020203" pitchFamily="34" charset="0"/>
                </a:rPr>
                <a:t>Each column wired together</a:t>
              </a:r>
            </a:p>
          </p:txBody>
        </p:sp>
        <p:cxnSp>
          <p:nvCxnSpPr>
            <p:cNvPr id="39" name="Straight Connector 38"/>
            <p:cNvCxnSpPr/>
            <p:nvPr/>
          </p:nvCxnSpPr>
          <p:spPr>
            <a:xfrm>
              <a:off x="2957330" y="2644453"/>
              <a:ext cx="0" cy="79035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131" name="TextBox 130"/>
          <p:cNvSpPr txBox="1"/>
          <p:nvPr/>
        </p:nvSpPr>
        <p:spPr>
          <a:xfrm>
            <a:off x="8494177" y="3555350"/>
            <a:ext cx="3045504" cy="1938992"/>
          </a:xfrm>
          <a:prstGeom prst="rect">
            <a:avLst/>
          </a:prstGeom>
          <a:noFill/>
        </p:spPr>
        <p:txBody>
          <a:bodyPr wrap="square" tIns="45720" bIns="45720" rtlCol="0">
            <a:spAutoFit/>
          </a:bodyPr>
          <a:lstStyle/>
          <a:p>
            <a:r>
              <a:rPr lang="en-US" sz="2000" dirty="0">
                <a:latin typeface="Segoe UI Light" panose="020B0502040204020203" pitchFamily="34" charset="0"/>
                <a:cs typeface="Segoe UI Light" panose="020B0502040204020203" pitchFamily="34" charset="0"/>
              </a:rPr>
              <a:t>This wiring configuration just makes things easier.</a:t>
            </a:r>
          </a:p>
          <a:p>
            <a:endParaRPr lang="en-US" sz="2000" dirty="0">
              <a:latin typeface="Segoe UI Light" panose="020B0502040204020203" pitchFamily="34" charset="0"/>
              <a:cs typeface="Segoe UI Light" panose="020B0502040204020203" pitchFamily="34" charset="0"/>
            </a:endParaRPr>
          </a:p>
          <a:p>
            <a:r>
              <a:rPr lang="en-US" sz="2000" dirty="0">
                <a:latin typeface="Segoe UI Light" panose="020B0502040204020203" pitchFamily="34" charset="0"/>
                <a:cs typeface="Segoe UI Light" panose="020B0502040204020203" pitchFamily="34" charset="0"/>
              </a:rPr>
              <a:t>In fact, this part of the breadboard is often called “power rails”</a:t>
            </a:r>
          </a:p>
        </p:txBody>
      </p:sp>
    </p:spTree>
    <p:extLst>
      <p:ext uri="{BB962C8B-B14F-4D97-AF65-F5344CB8AC3E}">
        <p14:creationId xmlns:p14="http://schemas.microsoft.com/office/powerpoint/2010/main" val="177951771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3120</TotalTime>
  <Words>1598</Words>
  <Application>Microsoft Office PowerPoint</Application>
  <PresentationFormat>Widescreen</PresentationFormat>
  <Paragraphs>289</Paragraphs>
  <Slides>57</Slides>
  <Notes>9</Notes>
  <HiddenSlides>6</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57</vt:i4>
      </vt:variant>
    </vt:vector>
  </HeadingPairs>
  <TitlesOfParts>
    <vt:vector size="68" baseType="lpstr">
      <vt:lpstr>Arial</vt:lpstr>
      <vt:lpstr>Bebas Neue</vt:lpstr>
      <vt:lpstr>Calibri</vt:lpstr>
      <vt:lpstr>Calibri Light</vt:lpstr>
      <vt:lpstr>Museo Sans 100</vt:lpstr>
      <vt:lpstr>Oswald Light</vt:lpstr>
      <vt:lpstr>Segoe Condensed</vt:lpstr>
      <vt:lpstr>Segoe UI Light</vt:lpstr>
      <vt:lpstr>Segoe UI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How do breadboards work?</vt:lpstr>
      <vt:lpstr>Breadboard tip 1: Use rails for voltage supply &amp; Ground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is a breadboard?</vt:lpstr>
      <vt:lpstr>How do breadboards work?</vt:lpstr>
      <vt:lpstr>How do breadboards work?</vt:lpstr>
      <vt:lpstr>Breadboard tip 1: Use rails for voltage supply &amp; Ground </vt:lpstr>
      <vt:lpstr>PowerPoint Presentation</vt:lpstr>
      <vt:lpstr>Breadboard tip 3: Use wire color to mean something</vt:lpstr>
      <vt:lpstr>Breadboard tip 4: defensive breadboarding</vt:lpstr>
      <vt:lpstr>Lots of different breadboard sizes</vt:lpstr>
      <vt:lpstr>Breadboards are like Legos!</vt:lpstr>
      <vt:lpstr>Breadboards vs. perfboards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Froehlich</dc:creator>
  <cp:lastModifiedBy>Jon Froehlich</cp:lastModifiedBy>
  <cp:revision>34</cp:revision>
  <dcterms:created xsi:type="dcterms:W3CDTF">2021-04-07T15:50:43Z</dcterms:created>
  <dcterms:modified xsi:type="dcterms:W3CDTF">2021-04-18T20:53:59Z</dcterms:modified>
</cp:coreProperties>
</file>